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0" r:id="rId4"/>
    <p:sldId id="274" r:id="rId5"/>
    <p:sldId id="263" r:id="rId6"/>
    <p:sldId id="273" r:id="rId7"/>
    <p:sldId id="272" r:id="rId8"/>
    <p:sldId id="275" r:id="rId9"/>
    <p:sldId id="276" r:id="rId10"/>
    <p:sldId id="278" r:id="rId11"/>
    <p:sldId id="280" r:id="rId12"/>
    <p:sldId id="281" r:id="rId13"/>
    <p:sldId id="282" r:id="rId14"/>
    <p:sldId id="283" r:id="rId15"/>
    <p:sldId id="284" r:id="rId16"/>
    <p:sldId id="277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271" r:id="rId35"/>
    <p:sldId id="258" r:id="rId36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96" userDrawn="1">
          <p15:clr>
            <a:srgbClr val="A4A3A4"/>
          </p15:clr>
        </p15:guide>
        <p15:guide id="2" pos="6720" userDrawn="1">
          <p15:clr>
            <a:srgbClr val="A4A3A4"/>
          </p15:clr>
        </p15:guide>
        <p15:guide id="3" orient="horz" pos="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0D4FA5"/>
    <a:srgbClr val="FDDC8C"/>
    <a:srgbClr val="37474F"/>
    <a:srgbClr val="FEDD8C"/>
    <a:srgbClr val="A6CE39"/>
    <a:srgbClr val="ED1C24"/>
    <a:srgbClr val="EB2027"/>
    <a:srgbClr val="5B9BD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28" y="114"/>
      </p:cViewPr>
      <p:guideLst>
        <p:guide orient="horz" pos="2296"/>
        <p:guide pos="6720"/>
        <p:guide orient="horz" pos="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1EE026-EB01-4509-A727-D392BC3ADDD3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B0FEDA5-1A0D-4FA6-A35A-CD507A7B1AF3}">
      <dgm:prSet phldrT="[Tekst]"/>
      <dgm:spPr/>
      <dgm:t>
        <a:bodyPr/>
        <a:lstStyle/>
        <a:p>
          <a:r>
            <a:rPr lang="pl-PL" dirty="0" smtClean="0"/>
            <a:t>PBN-MS</a:t>
          </a:r>
          <a:endParaRPr lang="pl-PL" dirty="0"/>
        </a:p>
      </dgm:t>
    </dgm:pt>
    <dgm:pt modelId="{29E3475C-93C9-44B3-8B63-C3CD6C18D87E}" type="parTrans" cxnId="{8CF52A67-A51E-467F-9802-8549C76BFD10}">
      <dgm:prSet/>
      <dgm:spPr/>
      <dgm:t>
        <a:bodyPr/>
        <a:lstStyle/>
        <a:p>
          <a:endParaRPr lang="pl-PL"/>
        </a:p>
      </dgm:t>
    </dgm:pt>
    <dgm:pt modelId="{AECE8814-BB94-4AFA-B77A-F9B4D98E4B68}" type="sibTrans" cxnId="{8CF52A67-A51E-467F-9802-8549C76BFD10}">
      <dgm:prSet/>
      <dgm:spPr/>
      <dgm:t>
        <a:bodyPr/>
        <a:lstStyle/>
        <a:p>
          <a:endParaRPr lang="pl-PL"/>
        </a:p>
      </dgm:t>
    </dgm:pt>
    <dgm:pt modelId="{89ED0661-2E36-408E-B35B-4310567D2DC0}">
      <dgm:prSet phldrT="[Tekst]"/>
      <dgm:spPr/>
      <dgm:t>
        <a:bodyPr/>
        <a:lstStyle/>
        <a:p>
          <a:r>
            <a:rPr lang="pl-PL" dirty="0" smtClean="0"/>
            <a:t>PBN-R</a:t>
          </a:r>
          <a:endParaRPr lang="pl-PL" dirty="0"/>
        </a:p>
      </dgm:t>
    </dgm:pt>
    <dgm:pt modelId="{D36A490B-0C30-4ED1-9CA5-0172A052DE2D}" type="parTrans" cxnId="{A3B50927-84DB-43A8-ACD3-03A88A4F509C}">
      <dgm:prSet/>
      <dgm:spPr/>
      <dgm:t>
        <a:bodyPr/>
        <a:lstStyle/>
        <a:p>
          <a:endParaRPr lang="pl-PL"/>
        </a:p>
      </dgm:t>
    </dgm:pt>
    <dgm:pt modelId="{95B96893-D89E-4D03-86C4-377DA7BEF35E}" type="sibTrans" cxnId="{A3B50927-84DB-43A8-ACD3-03A88A4F509C}">
      <dgm:prSet/>
      <dgm:spPr/>
      <dgm:t>
        <a:bodyPr/>
        <a:lstStyle/>
        <a:p>
          <a:endParaRPr lang="pl-PL"/>
        </a:p>
      </dgm:t>
    </dgm:pt>
    <dgm:pt modelId="{0A9E4D59-DB65-4FE2-A144-BCB58D6DD064}">
      <dgm:prSet phldrT="[Tekst]" custT="1"/>
      <dgm:spPr/>
      <dgm:t>
        <a:bodyPr/>
        <a:lstStyle/>
        <a:p>
          <a:r>
            <a:rPr lang="pl-PL" sz="5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PBN 2.0</a:t>
          </a:r>
          <a:endParaRPr lang="pl-PL" sz="5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8839813-2B3E-4E8C-AB21-C53B60CF021F}" type="parTrans" cxnId="{8F4860CD-5FAD-4088-A69C-D46AAA09CD67}">
      <dgm:prSet/>
      <dgm:spPr/>
      <dgm:t>
        <a:bodyPr/>
        <a:lstStyle/>
        <a:p>
          <a:endParaRPr lang="pl-PL"/>
        </a:p>
      </dgm:t>
    </dgm:pt>
    <dgm:pt modelId="{0B777716-EB47-4D23-8F3B-B138E2ADDF37}" type="sibTrans" cxnId="{8F4860CD-5FAD-4088-A69C-D46AAA09CD67}">
      <dgm:prSet/>
      <dgm:spPr/>
      <dgm:t>
        <a:bodyPr/>
        <a:lstStyle/>
        <a:p>
          <a:endParaRPr lang="pl-PL"/>
        </a:p>
      </dgm:t>
    </dgm:pt>
    <dgm:pt modelId="{09CA7A6A-E75B-4C41-BD71-F60A793F450E}">
      <dgm:prSet phldrT="[Tekst]"/>
      <dgm:spPr/>
      <dgm:t>
        <a:bodyPr/>
        <a:lstStyle/>
        <a:p>
          <a:r>
            <a:rPr lang="pl-PL" dirty="0" smtClean="0"/>
            <a:t>POL-index</a:t>
          </a:r>
          <a:endParaRPr lang="pl-PL" dirty="0"/>
        </a:p>
      </dgm:t>
    </dgm:pt>
    <dgm:pt modelId="{E0F74EE1-93F0-404C-BDC1-1A233C5AD7FA}" type="sibTrans" cxnId="{E459A506-E04D-4286-B618-5E4E88A69CBC}">
      <dgm:prSet/>
      <dgm:spPr/>
      <dgm:t>
        <a:bodyPr/>
        <a:lstStyle/>
        <a:p>
          <a:endParaRPr lang="pl-PL"/>
        </a:p>
      </dgm:t>
    </dgm:pt>
    <dgm:pt modelId="{F657F978-9ACD-450B-B10D-598D9D16FE7B}" type="parTrans" cxnId="{E459A506-E04D-4286-B618-5E4E88A69CBC}">
      <dgm:prSet/>
      <dgm:spPr/>
      <dgm:t>
        <a:bodyPr/>
        <a:lstStyle/>
        <a:p>
          <a:endParaRPr lang="pl-PL"/>
        </a:p>
      </dgm:t>
    </dgm:pt>
    <dgm:pt modelId="{E52D13F0-CD3D-4CEA-84F3-8D20083A711F}" type="pres">
      <dgm:prSet presAssocID="{DA1EE026-EB01-4509-A727-D392BC3ADDD3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ADDA5C6-081B-4EE0-A805-1E538C7FD4C2}" type="pres">
      <dgm:prSet presAssocID="{DA1EE026-EB01-4509-A727-D392BC3ADDD3}" presName="ellipse" presStyleLbl="trBgShp" presStyleIdx="0" presStyleCnt="1"/>
      <dgm:spPr/>
    </dgm:pt>
    <dgm:pt modelId="{86373F13-42B5-4487-A241-C34C6184E99A}" type="pres">
      <dgm:prSet presAssocID="{DA1EE026-EB01-4509-A727-D392BC3ADDD3}" presName="arrow1" presStyleLbl="fgShp" presStyleIdx="0" presStyleCnt="1" custScaleX="175680" custScaleY="130096"/>
      <dgm:spPr/>
    </dgm:pt>
    <dgm:pt modelId="{EC8070A1-1371-48F0-AF49-9A60A8022C9F}" type="pres">
      <dgm:prSet presAssocID="{DA1EE026-EB01-4509-A727-D392BC3ADDD3}" presName="rectangle" presStyleLbl="revTx" presStyleIdx="0" presStyleCnt="1" custLinFactNeighborX="354" custLinFactNeighborY="1910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0481C6C-D60F-45BB-9CE8-CD4301C0C6CA}" type="pres">
      <dgm:prSet presAssocID="{89ED0661-2E36-408E-B35B-4310567D2DC0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2056102-06D9-4D1A-8CD2-D6D371A14477}" type="pres">
      <dgm:prSet presAssocID="{09CA7A6A-E75B-4C41-BD71-F60A793F450E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32E569C-07FF-4228-8EB2-63AB7498F198}" type="pres">
      <dgm:prSet presAssocID="{0A9E4D59-DB65-4FE2-A144-BCB58D6DD064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8F57E26-2EB1-4546-A8D4-5C950FEA6856}" type="pres">
      <dgm:prSet presAssocID="{DA1EE026-EB01-4509-A727-D392BC3ADDD3}" presName="funnel" presStyleLbl="trAlignAcc1" presStyleIdx="0" presStyleCnt="1" custLinFactNeighborX="-65" custLinFactNeighborY="-630"/>
      <dgm:spPr/>
    </dgm:pt>
  </dgm:ptLst>
  <dgm:cxnLst>
    <dgm:cxn modelId="{A3B50927-84DB-43A8-ACD3-03A88A4F509C}" srcId="{DA1EE026-EB01-4509-A727-D392BC3ADDD3}" destId="{89ED0661-2E36-408E-B35B-4310567D2DC0}" srcOrd="1" destOrd="0" parTransId="{D36A490B-0C30-4ED1-9CA5-0172A052DE2D}" sibTransId="{95B96893-D89E-4D03-86C4-377DA7BEF35E}"/>
    <dgm:cxn modelId="{6DB1114B-B959-4A30-8C00-D8A3F28F1A9B}" type="presOf" srcId="{1B0FEDA5-1A0D-4FA6-A35A-CD507A7B1AF3}" destId="{C32E569C-07FF-4228-8EB2-63AB7498F198}" srcOrd="0" destOrd="0" presId="urn:microsoft.com/office/officeart/2005/8/layout/funnel1"/>
    <dgm:cxn modelId="{8CF52A67-A51E-467F-9802-8549C76BFD10}" srcId="{DA1EE026-EB01-4509-A727-D392BC3ADDD3}" destId="{1B0FEDA5-1A0D-4FA6-A35A-CD507A7B1AF3}" srcOrd="0" destOrd="0" parTransId="{29E3475C-93C9-44B3-8B63-C3CD6C18D87E}" sibTransId="{AECE8814-BB94-4AFA-B77A-F9B4D98E4B68}"/>
    <dgm:cxn modelId="{CC78460F-2156-4B4E-8942-55880D4AB489}" type="presOf" srcId="{DA1EE026-EB01-4509-A727-D392BC3ADDD3}" destId="{E52D13F0-CD3D-4CEA-84F3-8D20083A711F}" srcOrd="0" destOrd="0" presId="urn:microsoft.com/office/officeart/2005/8/layout/funnel1"/>
    <dgm:cxn modelId="{E459A506-E04D-4286-B618-5E4E88A69CBC}" srcId="{DA1EE026-EB01-4509-A727-D392BC3ADDD3}" destId="{09CA7A6A-E75B-4C41-BD71-F60A793F450E}" srcOrd="2" destOrd="0" parTransId="{F657F978-9ACD-450B-B10D-598D9D16FE7B}" sibTransId="{E0F74EE1-93F0-404C-BDC1-1A233C5AD7FA}"/>
    <dgm:cxn modelId="{8F4860CD-5FAD-4088-A69C-D46AAA09CD67}" srcId="{DA1EE026-EB01-4509-A727-D392BC3ADDD3}" destId="{0A9E4D59-DB65-4FE2-A144-BCB58D6DD064}" srcOrd="3" destOrd="0" parTransId="{88839813-2B3E-4E8C-AB21-C53B60CF021F}" sibTransId="{0B777716-EB47-4D23-8F3B-B138E2ADDF37}"/>
    <dgm:cxn modelId="{4864C5D5-7DD8-47BF-A37C-B6A7D8874D67}" type="presOf" srcId="{09CA7A6A-E75B-4C41-BD71-F60A793F450E}" destId="{20481C6C-D60F-45BB-9CE8-CD4301C0C6CA}" srcOrd="0" destOrd="0" presId="urn:microsoft.com/office/officeart/2005/8/layout/funnel1"/>
    <dgm:cxn modelId="{0AF10497-AE55-44F6-BE99-6CAB26FE0C85}" type="presOf" srcId="{89ED0661-2E36-408E-B35B-4310567D2DC0}" destId="{A2056102-06D9-4D1A-8CD2-D6D371A14477}" srcOrd="0" destOrd="0" presId="urn:microsoft.com/office/officeart/2005/8/layout/funnel1"/>
    <dgm:cxn modelId="{D761E772-F903-46DD-9123-9D60F3DCFEC0}" type="presOf" srcId="{0A9E4D59-DB65-4FE2-A144-BCB58D6DD064}" destId="{EC8070A1-1371-48F0-AF49-9A60A8022C9F}" srcOrd="0" destOrd="0" presId="urn:microsoft.com/office/officeart/2005/8/layout/funnel1"/>
    <dgm:cxn modelId="{0706EE87-F95F-4008-82F7-7D11662FAFC1}" type="presParOf" srcId="{E52D13F0-CD3D-4CEA-84F3-8D20083A711F}" destId="{4ADDA5C6-081B-4EE0-A805-1E538C7FD4C2}" srcOrd="0" destOrd="0" presId="urn:microsoft.com/office/officeart/2005/8/layout/funnel1"/>
    <dgm:cxn modelId="{7FD19ED7-CC25-40DF-A21C-293221F1F786}" type="presParOf" srcId="{E52D13F0-CD3D-4CEA-84F3-8D20083A711F}" destId="{86373F13-42B5-4487-A241-C34C6184E99A}" srcOrd="1" destOrd="0" presId="urn:microsoft.com/office/officeart/2005/8/layout/funnel1"/>
    <dgm:cxn modelId="{D5592905-B67F-4A94-A26C-F2EFAAE53C81}" type="presParOf" srcId="{E52D13F0-CD3D-4CEA-84F3-8D20083A711F}" destId="{EC8070A1-1371-48F0-AF49-9A60A8022C9F}" srcOrd="2" destOrd="0" presId="urn:microsoft.com/office/officeart/2005/8/layout/funnel1"/>
    <dgm:cxn modelId="{723BC42B-6605-44CF-96E7-88ADA5534B1F}" type="presParOf" srcId="{E52D13F0-CD3D-4CEA-84F3-8D20083A711F}" destId="{20481C6C-D60F-45BB-9CE8-CD4301C0C6CA}" srcOrd="3" destOrd="0" presId="urn:microsoft.com/office/officeart/2005/8/layout/funnel1"/>
    <dgm:cxn modelId="{7CC19C06-0BF1-4563-9E59-8D18B2E5EA3D}" type="presParOf" srcId="{E52D13F0-CD3D-4CEA-84F3-8D20083A711F}" destId="{A2056102-06D9-4D1A-8CD2-D6D371A14477}" srcOrd="4" destOrd="0" presId="urn:microsoft.com/office/officeart/2005/8/layout/funnel1"/>
    <dgm:cxn modelId="{D65E5AC7-87C9-4847-A3AC-FE72DED779E2}" type="presParOf" srcId="{E52D13F0-CD3D-4CEA-84F3-8D20083A711F}" destId="{C32E569C-07FF-4228-8EB2-63AB7498F198}" srcOrd="5" destOrd="0" presId="urn:microsoft.com/office/officeart/2005/8/layout/funnel1"/>
    <dgm:cxn modelId="{E29FCAE9-9088-4EEB-8891-BFE45BCE1880}" type="presParOf" srcId="{E52D13F0-CD3D-4CEA-84F3-8D20083A711F}" destId="{98F57E26-2EB1-4546-A8D4-5C950FEA685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1EE026-EB01-4509-A727-D392BC3ADDD3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B0FEDA5-1A0D-4FA6-A35A-CD507A7B1AF3}">
      <dgm:prSet phldrT="[Tekst]"/>
      <dgm:spPr/>
      <dgm:t>
        <a:bodyPr/>
        <a:lstStyle/>
        <a:p>
          <a:r>
            <a:rPr lang="pl-PL" dirty="0" smtClean="0"/>
            <a:t>PBN-MS</a:t>
          </a:r>
          <a:endParaRPr lang="pl-PL" dirty="0"/>
        </a:p>
      </dgm:t>
    </dgm:pt>
    <dgm:pt modelId="{29E3475C-93C9-44B3-8B63-C3CD6C18D87E}" type="parTrans" cxnId="{8CF52A67-A51E-467F-9802-8549C76BFD10}">
      <dgm:prSet/>
      <dgm:spPr/>
      <dgm:t>
        <a:bodyPr/>
        <a:lstStyle/>
        <a:p>
          <a:endParaRPr lang="pl-PL"/>
        </a:p>
      </dgm:t>
    </dgm:pt>
    <dgm:pt modelId="{AECE8814-BB94-4AFA-B77A-F9B4D98E4B68}" type="sibTrans" cxnId="{8CF52A67-A51E-467F-9802-8549C76BFD10}">
      <dgm:prSet/>
      <dgm:spPr/>
      <dgm:t>
        <a:bodyPr/>
        <a:lstStyle/>
        <a:p>
          <a:endParaRPr lang="pl-PL"/>
        </a:p>
      </dgm:t>
    </dgm:pt>
    <dgm:pt modelId="{89ED0661-2E36-408E-B35B-4310567D2DC0}">
      <dgm:prSet phldrT="[Teks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pl-PL" sz="3600" dirty="0" smtClean="0"/>
            <a:t>PBN-R</a:t>
          </a:r>
          <a:endParaRPr lang="pl-PL" sz="3600" dirty="0"/>
        </a:p>
      </dgm:t>
    </dgm:pt>
    <dgm:pt modelId="{D36A490B-0C30-4ED1-9CA5-0172A052DE2D}" type="parTrans" cxnId="{A3B50927-84DB-43A8-ACD3-03A88A4F509C}">
      <dgm:prSet/>
      <dgm:spPr/>
      <dgm:t>
        <a:bodyPr/>
        <a:lstStyle/>
        <a:p>
          <a:endParaRPr lang="pl-PL"/>
        </a:p>
      </dgm:t>
    </dgm:pt>
    <dgm:pt modelId="{95B96893-D89E-4D03-86C4-377DA7BEF35E}" type="sibTrans" cxnId="{A3B50927-84DB-43A8-ACD3-03A88A4F509C}">
      <dgm:prSet/>
      <dgm:spPr/>
      <dgm:t>
        <a:bodyPr/>
        <a:lstStyle/>
        <a:p>
          <a:endParaRPr lang="pl-PL"/>
        </a:p>
      </dgm:t>
    </dgm:pt>
    <dgm:pt modelId="{0A9E4D59-DB65-4FE2-A144-BCB58D6DD064}">
      <dgm:prSet phldrT="[Tekst]" custT="1"/>
      <dgm:spPr/>
      <dgm:t>
        <a:bodyPr/>
        <a:lstStyle/>
        <a:p>
          <a:r>
            <a:rPr lang="pl-PL" sz="5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PBN 2.0</a:t>
          </a:r>
          <a:endParaRPr lang="pl-PL" sz="5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8839813-2B3E-4E8C-AB21-C53B60CF021F}" type="parTrans" cxnId="{8F4860CD-5FAD-4088-A69C-D46AAA09CD67}">
      <dgm:prSet/>
      <dgm:spPr/>
      <dgm:t>
        <a:bodyPr/>
        <a:lstStyle/>
        <a:p>
          <a:endParaRPr lang="pl-PL"/>
        </a:p>
      </dgm:t>
    </dgm:pt>
    <dgm:pt modelId="{0B777716-EB47-4D23-8F3B-B138E2ADDF37}" type="sibTrans" cxnId="{8F4860CD-5FAD-4088-A69C-D46AAA09CD67}">
      <dgm:prSet/>
      <dgm:spPr/>
      <dgm:t>
        <a:bodyPr/>
        <a:lstStyle/>
        <a:p>
          <a:endParaRPr lang="pl-PL"/>
        </a:p>
      </dgm:t>
    </dgm:pt>
    <dgm:pt modelId="{09CA7A6A-E75B-4C41-BD71-F60A793F450E}">
      <dgm:prSet phldrT="[Tekst]"/>
      <dgm:spPr/>
      <dgm:t>
        <a:bodyPr/>
        <a:lstStyle/>
        <a:p>
          <a:r>
            <a:rPr lang="pl-PL" dirty="0" smtClean="0"/>
            <a:t>POL-index</a:t>
          </a:r>
          <a:endParaRPr lang="pl-PL" dirty="0"/>
        </a:p>
      </dgm:t>
    </dgm:pt>
    <dgm:pt modelId="{E0F74EE1-93F0-404C-BDC1-1A233C5AD7FA}" type="sibTrans" cxnId="{E459A506-E04D-4286-B618-5E4E88A69CBC}">
      <dgm:prSet/>
      <dgm:spPr/>
      <dgm:t>
        <a:bodyPr/>
        <a:lstStyle/>
        <a:p>
          <a:endParaRPr lang="pl-PL"/>
        </a:p>
      </dgm:t>
    </dgm:pt>
    <dgm:pt modelId="{F657F978-9ACD-450B-B10D-598D9D16FE7B}" type="parTrans" cxnId="{E459A506-E04D-4286-B618-5E4E88A69CBC}">
      <dgm:prSet/>
      <dgm:spPr/>
      <dgm:t>
        <a:bodyPr/>
        <a:lstStyle/>
        <a:p>
          <a:endParaRPr lang="pl-PL"/>
        </a:p>
      </dgm:t>
    </dgm:pt>
    <dgm:pt modelId="{E52D13F0-CD3D-4CEA-84F3-8D20083A711F}" type="pres">
      <dgm:prSet presAssocID="{DA1EE026-EB01-4509-A727-D392BC3ADDD3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ADDA5C6-081B-4EE0-A805-1E538C7FD4C2}" type="pres">
      <dgm:prSet presAssocID="{DA1EE026-EB01-4509-A727-D392BC3ADDD3}" presName="ellipse" presStyleLbl="trBgShp" presStyleIdx="0" presStyleCnt="1"/>
      <dgm:spPr/>
    </dgm:pt>
    <dgm:pt modelId="{86373F13-42B5-4487-A241-C34C6184E99A}" type="pres">
      <dgm:prSet presAssocID="{DA1EE026-EB01-4509-A727-D392BC3ADDD3}" presName="arrow1" presStyleLbl="fgShp" presStyleIdx="0" presStyleCnt="1" custScaleX="175680" custScaleY="130096"/>
      <dgm:spPr/>
    </dgm:pt>
    <dgm:pt modelId="{EC8070A1-1371-48F0-AF49-9A60A8022C9F}" type="pres">
      <dgm:prSet presAssocID="{DA1EE026-EB01-4509-A727-D392BC3ADDD3}" presName="rectangle" presStyleLbl="revTx" presStyleIdx="0" presStyleCnt="1" custLinFactNeighborX="354" custLinFactNeighborY="1910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0481C6C-D60F-45BB-9CE8-CD4301C0C6CA}" type="pres">
      <dgm:prSet presAssocID="{89ED0661-2E36-408E-B35B-4310567D2DC0}" presName="item1" presStyleLbl="node1" presStyleIdx="0" presStyleCnt="3" custScaleX="66844" custScaleY="6959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2056102-06D9-4D1A-8CD2-D6D371A14477}" type="pres">
      <dgm:prSet presAssocID="{09CA7A6A-E75B-4C41-BD71-F60A793F450E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32E569C-07FF-4228-8EB2-63AB7498F198}" type="pres">
      <dgm:prSet presAssocID="{0A9E4D59-DB65-4FE2-A144-BCB58D6DD064}" presName="item3" presStyleLbl="node1" presStyleIdx="2" presStyleCnt="3" custScaleX="66702" custScaleY="6496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8F57E26-2EB1-4546-A8D4-5C950FEA6856}" type="pres">
      <dgm:prSet presAssocID="{DA1EE026-EB01-4509-A727-D392BC3ADDD3}" presName="funnel" presStyleLbl="trAlignAcc1" presStyleIdx="0" presStyleCnt="1" custLinFactNeighborX="-440" custLinFactNeighborY="-787"/>
      <dgm:spPr/>
    </dgm:pt>
  </dgm:ptLst>
  <dgm:cxnLst>
    <dgm:cxn modelId="{A3B50927-84DB-43A8-ACD3-03A88A4F509C}" srcId="{DA1EE026-EB01-4509-A727-D392BC3ADDD3}" destId="{89ED0661-2E36-408E-B35B-4310567D2DC0}" srcOrd="1" destOrd="0" parTransId="{D36A490B-0C30-4ED1-9CA5-0172A052DE2D}" sibTransId="{95B96893-D89E-4D03-86C4-377DA7BEF35E}"/>
    <dgm:cxn modelId="{6DB1114B-B959-4A30-8C00-D8A3F28F1A9B}" type="presOf" srcId="{1B0FEDA5-1A0D-4FA6-A35A-CD507A7B1AF3}" destId="{C32E569C-07FF-4228-8EB2-63AB7498F198}" srcOrd="0" destOrd="0" presId="urn:microsoft.com/office/officeart/2005/8/layout/funnel1"/>
    <dgm:cxn modelId="{8CF52A67-A51E-467F-9802-8549C76BFD10}" srcId="{DA1EE026-EB01-4509-A727-D392BC3ADDD3}" destId="{1B0FEDA5-1A0D-4FA6-A35A-CD507A7B1AF3}" srcOrd="0" destOrd="0" parTransId="{29E3475C-93C9-44B3-8B63-C3CD6C18D87E}" sibTransId="{AECE8814-BB94-4AFA-B77A-F9B4D98E4B68}"/>
    <dgm:cxn modelId="{CC78460F-2156-4B4E-8942-55880D4AB489}" type="presOf" srcId="{DA1EE026-EB01-4509-A727-D392BC3ADDD3}" destId="{E52D13F0-CD3D-4CEA-84F3-8D20083A711F}" srcOrd="0" destOrd="0" presId="urn:microsoft.com/office/officeart/2005/8/layout/funnel1"/>
    <dgm:cxn modelId="{E459A506-E04D-4286-B618-5E4E88A69CBC}" srcId="{DA1EE026-EB01-4509-A727-D392BC3ADDD3}" destId="{09CA7A6A-E75B-4C41-BD71-F60A793F450E}" srcOrd="2" destOrd="0" parTransId="{F657F978-9ACD-450B-B10D-598D9D16FE7B}" sibTransId="{E0F74EE1-93F0-404C-BDC1-1A233C5AD7FA}"/>
    <dgm:cxn modelId="{8F4860CD-5FAD-4088-A69C-D46AAA09CD67}" srcId="{DA1EE026-EB01-4509-A727-D392BC3ADDD3}" destId="{0A9E4D59-DB65-4FE2-A144-BCB58D6DD064}" srcOrd="3" destOrd="0" parTransId="{88839813-2B3E-4E8C-AB21-C53B60CF021F}" sibTransId="{0B777716-EB47-4D23-8F3B-B138E2ADDF37}"/>
    <dgm:cxn modelId="{4864C5D5-7DD8-47BF-A37C-B6A7D8874D67}" type="presOf" srcId="{09CA7A6A-E75B-4C41-BD71-F60A793F450E}" destId="{20481C6C-D60F-45BB-9CE8-CD4301C0C6CA}" srcOrd="0" destOrd="0" presId="urn:microsoft.com/office/officeart/2005/8/layout/funnel1"/>
    <dgm:cxn modelId="{0AF10497-AE55-44F6-BE99-6CAB26FE0C85}" type="presOf" srcId="{89ED0661-2E36-408E-B35B-4310567D2DC0}" destId="{A2056102-06D9-4D1A-8CD2-D6D371A14477}" srcOrd="0" destOrd="0" presId="urn:microsoft.com/office/officeart/2005/8/layout/funnel1"/>
    <dgm:cxn modelId="{D761E772-F903-46DD-9123-9D60F3DCFEC0}" type="presOf" srcId="{0A9E4D59-DB65-4FE2-A144-BCB58D6DD064}" destId="{EC8070A1-1371-48F0-AF49-9A60A8022C9F}" srcOrd="0" destOrd="0" presId="urn:microsoft.com/office/officeart/2005/8/layout/funnel1"/>
    <dgm:cxn modelId="{0706EE87-F95F-4008-82F7-7D11662FAFC1}" type="presParOf" srcId="{E52D13F0-CD3D-4CEA-84F3-8D20083A711F}" destId="{4ADDA5C6-081B-4EE0-A805-1E538C7FD4C2}" srcOrd="0" destOrd="0" presId="urn:microsoft.com/office/officeart/2005/8/layout/funnel1"/>
    <dgm:cxn modelId="{7FD19ED7-CC25-40DF-A21C-293221F1F786}" type="presParOf" srcId="{E52D13F0-CD3D-4CEA-84F3-8D20083A711F}" destId="{86373F13-42B5-4487-A241-C34C6184E99A}" srcOrd="1" destOrd="0" presId="urn:microsoft.com/office/officeart/2005/8/layout/funnel1"/>
    <dgm:cxn modelId="{D5592905-B67F-4A94-A26C-F2EFAAE53C81}" type="presParOf" srcId="{E52D13F0-CD3D-4CEA-84F3-8D20083A711F}" destId="{EC8070A1-1371-48F0-AF49-9A60A8022C9F}" srcOrd="2" destOrd="0" presId="urn:microsoft.com/office/officeart/2005/8/layout/funnel1"/>
    <dgm:cxn modelId="{723BC42B-6605-44CF-96E7-88ADA5534B1F}" type="presParOf" srcId="{E52D13F0-CD3D-4CEA-84F3-8D20083A711F}" destId="{20481C6C-D60F-45BB-9CE8-CD4301C0C6CA}" srcOrd="3" destOrd="0" presId="urn:microsoft.com/office/officeart/2005/8/layout/funnel1"/>
    <dgm:cxn modelId="{7CC19C06-0BF1-4563-9E59-8D18B2E5EA3D}" type="presParOf" srcId="{E52D13F0-CD3D-4CEA-84F3-8D20083A711F}" destId="{A2056102-06D9-4D1A-8CD2-D6D371A14477}" srcOrd="4" destOrd="0" presId="urn:microsoft.com/office/officeart/2005/8/layout/funnel1"/>
    <dgm:cxn modelId="{D65E5AC7-87C9-4847-A3AC-FE72DED779E2}" type="presParOf" srcId="{E52D13F0-CD3D-4CEA-84F3-8D20083A711F}" destId="{C32E569C-07FF-4228-8EB2-63AB7498F198}" srcOrd="5" destOrd="0" presId="urn:microsoft.com/office/officeart/2005/8/layout/funnel1"/>
    <dgm:cxn modelId="{E29FCAE9-9088-4EEB-8891-BFE45BCE1880}" type="presParOf" srcId="{E52D13F0-CD3D-4CEA-84F3-8D20083A711F}" destId="{98F57E26-2EB1-4546-A8D4-5C950FEA685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D48BEF-014B-42CE-B5D7-8AD7B04B5E15}" type="doc">
      <dgm:prSet loTypeId="urn:microsoft.com/office/officeart/2005/8/layout/target1" loCatId="relationship" qsTypeId="urn:microsoft.com/office/officeart/2005/8/quickstyle/3d4" qsCatId="3D" csTypeId="urn:microsoft.com/office/officeart/2005/8/colors/accent1_2" csCatId="accent1" phldr="1"/>
      <dgm:spPr/>
    </dgm:pt>
    <dgm:pt modelId="{5B41958A-970A-481A-8D1C-B405136EAB08}">
      <dgm:prSet phldrT="[Tekst]"/>
      <dgm:spPr/>
      <dgm:t>
        <a:bodyPr/>
        <a:lstStyle/>
        <a:p>
          <a:r>
            <a:rPr lang="pl-PL" dirty="0" smtClean="0"/>
            <a:t>Dodawanie publikacji</a:t>
          </a:r>
          <a:endParaRPr lang="pl-PL" dirty="0"/>
        </a:p>
      </dgm:t>
    </dgm:pt>
    <dgm:pt modelId="{9A89967D-A3AE-4B29-8317-7145CC7750EE}" type="parTrans" cxnId="{417BAD0C-6E0B-4FE6-95BB-E5C53F8BD327}">
      <dgm:prSet/>
      <dgm:spPr/>
      <dgm:t>
        <a:bodyPr/>
        <a:lstStyle/>
        <a:p>
          <a:endParaRPr lang="pl-PL"/>
        </a:p>
      </dgm:t>
    </dgm:pt>
    <dgm:pt modelId="{79EE5E7E-9F01-4A3D-8310-3B9A746F87C0}" type="sibTrans" cxnId="{417BAD0C-6E0B-4FE6-95BB-E5C53F8BD327}">
      <dgm:prSet/>
      <dgm:spPr/>
      <dgm:t>
        <a:bodyPr/>
        <a:lstStyle/>
        <a:p>
          <a:endParaRPr lang="pl-PL"/>
        </a:p>
      </dgm:t>
    </dgm:pt>
    <dgm:pt modelId="{858C6DA3-8950-49CB-8414-24166C6F5D30}">
      <dgm:prSet phldrT="[Tekst]"/>
      <dgm:spPr/>
      <dgm:t>
        <a:bodyPr/>
        <a:lstStyle/>
        <a:p>
          <a:r>
            <a:rPr lang="pl-PL" dirty="0" smtClean="0"/>
            <a:t>Dodawanie innych obiektów</a:t>
          </a:r>
          <a:endParaRPr lang="pl-PL" dirty="0"/>
        </a:p>
      </dgm:t>
    </dgm:pt>
    <dgm:pt modelId="{43C48790-6061-48BE-A666-85E7234E7BA9}" type="parTrans" cxnId="{B1AFC499-9588-4634-AF5B-2743784A1E3D}">
      <dgm:prSet/>
      <dgm:spPr/>
      <dgm:t>
        <a:bodyPr/>
        <a:lstStyle/>
        <a:p>
          <a:endParaRPr lang="pl-PL"/>
        </a:p>
      </dgm:t>
    </dgm:pt>
    <dgm:pt modelId="{FC39D566-FAA8-4FE7-9DE0-02A146AE0203}" type="sibTrans" cxnId="{B1AFC499-9588-4634-AF5B-2743784A1E3D}">
      <dgm:prSet/>
      <dgm:spPr/>
      <dgm:t>
        <a:bodyPr/>
        <a:lstStyle/>
        <a:p>
          <a:endParaRPr lang="pl-PL"/>
        </a:p>
      </dgm:t>
    </dgm:pt>
    <dgm:pt modelId="{EC58CE72-33A2-4DC3-A165-FA9CC726D827}">
      <dgm:prSet phldrT="[Tekst]"/>
      <dgm:spPr/>
      <dgm:t>
        <a:bodyPr/>
        <a:lstStyle/>
        <a:p>
          <a:r>
            <a:rPr lang="pl-PL" dirty="0" smtClean="0"/>
            <a:t>Wyszukiwarka</a:t>
          </a:r>
          <a:endParaRPr lang="pl-PL" dirty="0"/>
        </a:p>
      </dgm:t>
    </dgm:pt>
    <dgm:pt modelId="{DC356E12-8B4E-491E-9B1B-184F29F8067E}" type="parTrans" cxnId="{28CAE9F4-DA2F-4D8B-9884-77232DE06144}">
      <dgm:prSet/>
      <dgm:spPr/>
      <dgm:t>
        <a:bodyPr/>
        <a:lstStyle/>
        <a:p>
          <a:endParaRPr lang="pl-PL"/>
        </a:p>
      </dgm:t>
    </dgm:pt>
    <dgm:pt modelId="{17CEBB53-C812-4EE5-AE86-8CC12D5895E2}" type="sibTrans" cxnId="{28CAE9F4-DA2F-4D8B-9884-77232DE06144}">
      <dgm:prSet/>
      <dgm:spPr/>
      <dgm:t>
        <a:bodyPr/>
        <a:lstStyle/>
        <a:p>
          <a:endParaRPr lang="pl-PL"/>
        </a:p>
      </dgm:t>
    </dgm:pt>
    <dgm:pt modelId="{6BC75BE3-0EF9-4410-9736-E393FB6AEE0A}" type="pres">
      <dgm:prSet presAssocID="{D1D48BEF-014B-42CE-B5D7-8AD7B04B5E15}" presName="composite" presStyleCnt="0">
        <dgm:presLayoutVars>
          <dgm:chMax val="5"/>
          <dgm:dir/>
          <dgm:resizeHandles val="exact"/>
        </dgm:presLayoutVars>
      </dgm:prSet>
      <dgm:spPr/>
    </dgm:pt>
    <dgm:pt modelId="{F1BB13D5-B0B1-4A2B-B74E-D0AE3574295A}" type="pres">
      <dgm:prSet presAssocID="{5B41958A-970A-481A-8D1C-B405136EAB08}" presName="circle1" presStyleLbl="lnNode1" presStyleIdx="0" presStyleCnt="3"/>
      <dgm:spPr/>
    </dgm:pt>
    <dgm:pt modelId="{A66BD47A-E845-479A-AB4E-C7C2D6C015E7}" type="pres">
      <dgm:prSet presAssocID="{5B41958A-970A-481A-8D1C-B405136EAB08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CEBD23F-8F5A-4465-ADD6-5EF855E89029}" type="pres">
      <dgm:prSet presAssocID="{5B41958A-970A-481A-8D1C-B405136EAB08}" presName="line1" presStyleLbl="callout" presStyleIdx="0" presStyleCnt="6"/>
      <dgm:spPr/>
    </dgm:pt>
    <dgm:pt modelId="{81E02551-4B65-492D-9C17-ACDD961D6B61}" type="pres">
      <dgm:prSet presAssocID="{5B41958A-970A-481A-8D1C-B405136EAB08}" presName="d1" presStyleLbl="callout" presStyleIdx="1" presStyleCnt="6"/>
      <dgm:spPr/>
    </dgm:pt>
    <dgm:pt modelId="{9786D3C6-9AF1-4C4E-A074-0F2B86A99BA5}" type="pres">
      <dgm:prSet presAssocID="{858C6DA3-8950-49CB-8414-24166C6F5D30}" presName="circle2" presStyleLbl="lnNode1" presStyleIdx="1" presStyleCnt="3"/>
      <dgm:spPr/>
    </dgm:pt>
    <dgm:pt modelId="{301ADC9A-C0C7-4323-8524-38CAEC81B7E0}" type="pres">
      <dgm:prSet presAssocID="{858C6DA3-8950-49CB-8414-24166C6F5D30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915B07A-200C-45C8-914C-7E6ED28A600B}" type="pres">
      <dgm:prSet presAssocID="{858C6DA3-8950-49CB-8414-24166C6F5D30}" presName="line2" presStyleLbl="callout" presStyleIdx="2" presStyleCnt="6"/>
      <dgm:spPr/>
    </dgm:pt>
    <dgm:pt modelId="{5DA6D61F-20D5-451F-96E5-0EAA3E4E2C84}" type="pres">
      <dgm:prSet presAssocID="{858C6DA3-8950-49CB-8414-24166C6F5D30}" presName="d2" presStyleLbl="callout" presStyleIdx="3" presStyleCnt="6"/>
      <dgm:spPr/>
    </dgm:pt>
    <dgm:pt modelId="{F888E808-5930-4042-8762-8F7B5D2C1685}" type="pres">
      <dgm:prSet presAssocID="{EC58CE72-33A2-4DC3-A165-FA9CC726D827}" presName="circle3" presStyleLbl="lnNode1" presStyleIdx="2" presStyleCnt="3"/>
      <dgm:spPr/>
    </dgm:pt>
    <dgm:pt modelId="{9F90848D-04BC-4AEE-8FCF-ADFA6FD5E28E}" type="pres">
      <dgm:prSet presAssocID="{EC58CE72-33A2-4DC3-A165-FA9CC726D827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3667BBD-62CD-4DFE-80BB-C9AD4D6B6A26}" type="pres">
      <dgm:prSet presAssocID="{EC58CE72-33A2-4DC3-A165-FA9CC726D827}" presName="line3" presStyleLbl="callout" presStyleIdx="4" presStyleCnt="6"/>
      <dgm:spPr/>
    </dgm:pt>
    <dgm:pt modelId="{ABC004CC-48CC-4B24-BEA9-CCA92D3E5E05}" type="pres">
      <dgm:prSet presAssocID="{EC58CE72-33A2-4DC3-A165-FA9CC726D827}" presName="d3" presStyleLbl="callout" presStyleIdx="5" presStyleCnt="6"/>
      <dgm:spPr/>
    </dgm:pt>
  </dgm:ptLst>
  <dgm:cxnLst>
    <dgm:cxn modelId="{855BC341-09B2-49BE-A0EA-1D901B5A4239}" type="presOf" srcId="{D1D48BEF-014B-42CE-B5D7-8AD7B04B5E15}" destId="{6BC75BE3-0EF9-4410-9736-E393FB6AEE0A}" srcOrd="0" destOrd="0" presId="urn:microsoft.com/office/officeart/2005/8/layout/target1"/>
    <dgm:cxn modelId="{895F98A7-0707-4E77-9519-FE61801518C4}" type="presOf" srcId="{EC58CE72-33A2-4DC3-A165-FA9CC726D827}" destId="{9F90848D-04BC-4AEE-8FCF-ADFA6FD5E28E}" srcOrd="0" destOrd="0" presId="urn:microsoft.com/office/officeart/2005/8/layout/target1"/>
    <dgm:cxn modelId="{28CAE9F4-DA2F-4D8B-9884-77232DE06144}" srcId="{D1D48BEF-014B-42CE-B5D7-8AD7B04B5E15}" destId="{EC58CE72-33A2-4DC3-A165-FA9CC726D827}" srcOrd="2" destOrd="0" parTransId="{DC356E12-8B4E-491E-9B1B-184F29F8067E}" sibTransId="{17CEBB53-C812-4EE5-AE86-8CC12D5895E2}"/>
    <dgm:cxn modelId="{417BAD0C-6E0B-4FE6-95BB-E5C53F8BD327}" srcId="{D1D48BEF-014B-42CE-B5D7-8AD7B04B5E15}" destId="{5B41958A-970A-481A-8D1C-B405136EAB08}" srcOrd="0" destOrd="0" parTransId="{9A89967D-A3AE-4B29-8317-7145CC7750EE}" sibTransId="{79EE5E7E-9F01-4A3D-8310-3B9A746F87C0}"/>
    <dgm:cxn modelId="{E2A41468-C6C8-470E-A78C-0BACFDD044A5}" type="presOf" srcId="{5B41958A-970A-481A-8D1C-B405136EAB08}" destId="{A66BD47A-E845-479A-AB4E-C7C2D6C015E7}" srcOrd="0" destOrd="0" presId="urn:microsoft.com/office/officeart/2005/8/layout/target1"/>
    <dgm:cxn modelId="{B1AFC499-9588-4634-AF5B-2743784A1E3D}" srcId="{D1D48BEF-014B-42CE-B5D7-8AD7B04B5E15}" destId="{858C6DA3-8950-49CB-8414-24166C6F5D30}" srcOrd="1" destOrd="0" parTransId="{43C48790-6061-48BE-A666-85E7234E7BA9}" sibTransId="{FC39D566-FAA8-4FE7-9DE0-02A146AE0203}"/>
    <dgm:cxn modelId="{1CC7EB13-8123-4518-B2D9-D891485993D0}" type="presOf" srcId="{858C6DA3-8950-49CB-8414-24166C6F5D30}" destId="{301ADC9A-C0C7-4323-8524-38CAEC81B7E0}" srcOrd="0" destOrd="0" presId="urn:microsoft.com/office/officeart/2005/8/layout/target1"/>
    <dgm:cxn modelId="{03A2938D-52E0-42B8-86E4-CA17858D73FA}" type="presParOf" srcId="{6BC75BE3-0EF9-4410-9736-E393FB6AEE0A}" destId="{F1BB13D5-B0B1-4A2B-B74E-D0AE3574295A}" srcOrd="0" destOrd="0" presId="urn:microsoft.com/office/officeart/2005/8/layout/target1"/>
    <dgm:cxn modelId="{2A3A5D65-89E4-43D4-85C3-B3EC8F1BB188}" type="presParOf" srcId="{6BC75BE3-0EF9-4410-9736-E393FB6AEE0A}" destId="{A66BD47A-E845-479A-AB4E-C7C2D6C015E7}" srcOrd="1" destOrd="0" presId="urn:microsoft.com/office/officeart/2005/8/layout/target1"/>
    <dgm:cxn modelId="{3054CA01-F12D-4FDE-958E-11F77CC0D417}" type="presParOf" srcId="{6BC75BE3-0EF9-4410-9736-E393FB6AEE0A}" destId="{3CEBD23F-8F5A-4465-ADD6-5EF855E89029}" srcOrd="2" destOrd="0" presId="urn:microsoft.com/office/officeart/2005/8/layout/target1"/>
    <dgm:cxn modelId="{BA50D370-4E53-488C-B7DB-633A9D881D2A}" type="presParOf" srcId="{6BC75BE3-0EF9-4410-9736-E393FB6AEE0A}" destId="{81E02551-4B65-492D-9C17-ACDD961D6B61}" srcOrd="3" destOrd="0" presId="urn:microsoft.com/office/officeart/2005/8/layout/target1"/>
    <dgm:cxn modelId="{5694A28A-2791-4540-BF91-86731CF85389}" type="presParOf" srcId="{6BC75BE3-0EF9-4410-9736-E393FB6AEE0A}" destId="{9786D3C6-9AF1-4C4E-A074-0F2B86A99BA5}" srcOrd="4" destOrd="0" presId="urn:microsoft.com/office/officeart/2005/8/layout/target1"/>
    <dgm:cxn modelId="{9685BF6A-1DDC-4799-85A7-7A1CEC364A0B}" type="presParOf" srcId="{6BC75BE3-0EF9-4410-9736-E393FB6AEE0A}" destId="{301ADC9A-C0C7-4323-8524-38CAEC81B7E0}" srcOrd="5" destOrd="0" presId="urn:microsoft.com/office/officeart/2005/8/layout/target1"/>
    <dgm:cxn modelId="{4D117B1C-19F0-4661-A902-21CD9E6735F2}" type="presParOf" srcId="{6BC75BE3-0EF9-4410-9736-E393FB6AEE0A}" destId="{0915B07A-200C-45C8-914C-7E6ED28A600B}" srcOrd="6" destOrd="0" presId="urn:microsoft.com/office/officeart/2005/8/layout/target1"/>
    <dgm:cxn modelId="{C16014BD-E3A6-4BA0-9012-83D504CB17D9}" type="presParOf" srcId="{6BC75BE3-0EF9-4410-9736-E393FB6AEE0A}" destId="{5DA6D61F-20D5-451F-96E5-0EAA3E4E2C84}" srcOrd="7" destOrd="0" presId="urn:microsoft.com/office/officeart/2005/8/layout/target1"/>
    <dgm:cxn modelId="{835C7D63-FFF6-4B32-BE46-BE18E8927149}" type="presParOf" srcId="{6BC75BE3-0EF9-4410-9736-E393FB6AEE0A}" destId="{F888E808-5930-4042-8762-8F7B5D2C1685}" srcOrd="8" destOrd="0" presId="urn:microsoft.com/office/officeart/2005/8/layout/target1"/>
    <dgm:cxn modelId="{CE1BD180-0DE4-4157-A18F-B9E600E396B6}" type="presParOf" srcId="{6BC75BE3-0EF9-4410-9736-E393FB6AEE0A}" destId="{9F90848D-04BC-4AEE-8FCF-ADFA6FD5E28E}" srcOrd="9" destOrd="0" presId="urn:microsoft.com/office/officeart/2005/8/layout/target1"/>
    <dgm:cxn modelId="{CB7B63D0-FB64-4E5F-B23D-844F37F03185}" type="presParOf" srcId="{6BC75BE3-0EF9-4410-9736-E393FB6AEE0A}" destId="{73667BBD-62CD-4DFE-80BB-C9AD4D6B6A26}" srcOrd="10" destOrd="0" presId="urn:microsoft.com/office/officeart/2005/8/layout/target1"/>
    <dgm:cxn modelId="{4A535D0A-F7F3-4608-9A2E-3D4BFA3046A2}" type="presParOf" srcId="{6BC75BE3-0EF9-4410-9736-E393FB6AEE0A}" destId="{ABC004CC-48CC-4B24-BEA9-CCA92D3E5E05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DDA5C6-081B-4EE0-A805-1E538C7FD4C2}">
      <dsp:nvSpPr>
        <dsp:cNvPr id="0" name=""/>
        <dsp:cNvSpPr/>
      </dsp:nvSpPr>
      <dsp:spPr>
        <a:xfrm>
          <a:off x="2672526" y="273760"/>
          <a:ext cx="5433101" cy="188684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373F13-42B5-4487-A241-C34C6184E99A}">
      <dsp:nvSpPr>
        <dsp:cNvPr id="0" name=""/>
        <dsp:cNvSpPr/>
      </dsp:nvSpPr>
      <dsp:spPr>
        <a:xfrm>
          <a:off x="4472609" y="4792598"/>
          <a:ext cx="1849781" cy="876681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8070A1-1371-48F0-AF49-9A60A8022C9F}">
      <dsp:nvSpPr>
        <dsp:cNvPr id="0" name=""/>
        <dsp:cNvSpPr/>
      </dsp:nvSpPr>
      <dsp:spPr>
        <a:xfrm>
          <a:off x="2888367" y="5475218"/>
          <a:ext cx="5054047" cy="12635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84048" rIns="384048" bIns="384048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5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PBN 2.0</a:t>
          </a:r>
          <a:endParaRPr lang="pl-PL" sz="5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88367" y="5475218"/>
        <a:ext cx="5054047" cy="1263511"/>
      </dsp:txXfrm>
    </dsp:sp>
    <dsp:sp modelId="{20481C6C-D60F-45BB-9CE8-CD4301C0C6CA}">
      <dsp:nvSpPr>
        <dsp:cNvPr id="0" name=""/>
        <dsp:cNvSpPr/>
      </dsp:nvSpPr>
      <dsp:spPr>
        <a:xfrm>
          <a:off x="4647816" y="2306330"/>
          <a:ext cx="1895267" cy="18952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400" kern="1200" dirty="0" smtClean="0"/>
            <a:t>POL-index</a:t>
          </a:r>
          <a:endParaRPr lang="pl-PL" sz="4400" kern="1200" dirty="0"/>
        </a:p>
      </dsp:txBody>
      <dsp:txXfrm>
        <a:off x="4925371" y="2583885"/>
        <a:ext cx="1340157" cy="1340157"/>
      </dsp:txXfrm>
    </dsp:sp>
    <dsp:sp modelId="{A2056102-06D9-4D1A-8CD2-D6D371A14477}">
      <dsp:nvSpPr>
        <dsp:cNvPr id="0" name=""/>
        <dsp:cNvSpPr/>
      </dsp:nvSpPr>
      <dsp:spPr>
        <a:xfrm>
          <a:off x="3291646" y="884458"/>
          <a:ext cx="1895267" cy="18952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400" kern="1200" dirty="0" smtClean="0"/>
            <a:t>PBN-R</a:t>
          </a:r>
          <a:endParaRPr lang="pl-PL" sz="4400" kern="1200" dirty="0"/>
        </a:p>
      </dsp:txBody>
      <dsp:txXfrm>
        <a:off x="3569201" y="1162013"/>
        <a:ext cx="1340157" cy="1340157"/>
      </dsp:txXfrm>
    </dsp:sp>
    <dsp:sp modelId="{C32E569C-07FF-4228-8EB2-63AB7498F198}">
      <dsp:nvSpPr>
        <dsp:cNvPr id="0" name=""/>
        <dsp:cNvSpPr/>
      </dsp:nvSpPr>
      <dsp:spPr>
        <a:xfrm>
          <a:off x="5229031" y="426224"/>
          <a:ext cx="1895267" cy="18952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4400" kern="1200" dirty="0" smtClean="0"/>
            <a:t>PBN-MS</a:t>
          </a:r>
          <a:endParaRPr lang="pl-PL" sz="4400" kern="1200" dirty="0"/>
        </a:p>
      </dsp:txBody>
      <dsp:txXfrm>
        <a:off x="5506586" y="703779"/>
        <a:ext cx="1340157" cy="1340157"/>
      </dsp:txXfrm>
    </dsp:sp>
    <dsp:sp modelId="{98F57E26-2EB1-4546-A8D4-5C950FEA6856}">
      <dsp:nvSpPr>
        <dsp:cNvPr id="0" name=""/>
        <dsp:cNvSpPr/>
      </dsp:nvSpPr>
      <dsp:spPr>
        <a:xfrm>
          <a:off x="2445472" y="12399"/>
          <a:ext cx="5896388" cy="471711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DDA5C6-081B-4EE0-A805-1E538C7FD4C2}">
      <dsp:nvSpPr>
        <dsp:cNvPr id="0" name=""/>
        <dsp:cNvSpPr/>
      </dsp:nvSpPr>
      <dsp:spPr>
        <a:xfrm>
          <a:off x="2672526" y="273760"/>
          <a:ext cx="5433101" cy="1886844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373F13-42B5-4487-A241-C34C6184E99A}">
      <dsp:nvSpPr>
        <dsp:cNvPr id="0" name=""/>
        <dsp:cNvSpPr/>
      </dsp:nvSpPr>
      <dsp:spPr>
        <a:xfrm>
          <a:off x="4472609" y="4792598"/>
          <a:ext cx="1849781" cy="876681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8070A1-1371-48F0-AF49-9A60A8022C9F}">
      <dsp:nvSpPr>
        <dsp:cNvPr id="0" name=""/>
        <dsp:cNvSpPr/>
      </dsp:nvSpPr>
      <dsp:spPr>
        <a:xfrm>
          <a:off x="2888367" y="5475218"/>
          <a:ext cx="5054047" cy="12635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84048" rIns="384048" bIns="384048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5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PBN 2.0</a:t>
          </a:r>
          <a:endParaRPr lang="pl-PL" sz="5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888367" y="5475218"/>
        <a:ext cx="5054047" cy="1263511"/>
      </dsp:txXfrm>
    </dsp:sp>
    <dsp:sp modelId="{20481C6C-D60F-45BB-9CE8-CD4301C0C6CA}">
      <dsp:nvSpPr>
        <dsp:cNvPr id="0" name=""/>
        <dsp:cNvSpPr/>
      </dsp:nvSpPr>
      <dsp:spPr>
        <a:xfrm>
          <a:off x="4962013" y="2594430"/>
          <a:ext cx="1266872" cy="1319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POL-index</a:t>
          </a:r>
          <a:endParaRPr lang="pl-PL" sz="2800" kern="1200" dirty="0"/>
        </a:p>
      </dsp:txBody>
      <dsp:txXfrm>
        <a:off x="5147542" y="2787603"/>
        <a:ext cx="895814" cy="932722"/>
      </dsp:txXfrm>
    </dsp:sp>
    <dsp:sp modelId="{A2056102-06D9-4D1A-8CD2-D6D371A14477}">
      <dsp:nvSpPr>
        <dsp:cNvPr id="0" name=""/>
        <dsp:cNvSpPr/>
      </dsp:nvSpPr>
      <dsp:spPr>
        <a:xfrm>
          <a:off x="3291646" y="884458"/>
          <a:ext cx="1895267" cy="1895267"/>
        </a:xfrm>
        <a:prstGeom prst="ellipse">
          <a:avLst/>
        </a:prstGeom>
        <a:gradFill flip="none" rotWithShape="1">
          <a:gsLst>
            <a:gs pos="0">
              <a:schemeClr val="accent2">
                <a:lumMod val="67000"/>
              </a:schemeClr>
            </a:gs>
            <a:gs pos="48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600" kern="1200" dirty="0" smtClean="0"/>
            <a:t>PBN-R</a:t>
          </a:r>
          <a:endParaRPr lang="pl-PL" sz="3600" kern="1200" dirty="0"/>
        </a:p>
      </dsp:txBody>
      <dsp:txXfrm>
        <a:off x="3569201" y="1162013"/>
        <a:ext cx="1340157" cy="1340157"/>
      </dsp:txXfrm>
    </dsp:sp>
    <dsp:sp modelId="{C32E569C-07FF-4228-8EB2-63AB7498F198}">
      <dsp:nvSpPr>
        <dsp:cNvPr id="0" name=""/>
        <dsp:cNvSpPr/>
      </dsp:nvSpPr>
      <dsp:spPr>
        <a:xfrm>
          <a:off x="5544574" y="758256"/>
          <a:ext cx="1264181" cy="1231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kern="1200" dirty="0" smtClean="0"/>
            <a:t>PBN-MS</a:t>
          </a:r>
          <a:endParaRPr lang="pl-PL" sz="2800" kern="1200" dirty="0"/>
        </a:p>
      </dsp:txBody>
      <dsp:txXfrm>
        <a:off x="5729709" y="938562"/>
        <a:ext cx="893911" cy="870591"/>
      </dsp:txXfrm>
    </dsp:sp>
    <dsp:sp modelId="{98F57E26-2EB1-4546-A8D4-5C950FEA6856}">
      <dsp:nvSpPr>
        <dsp:cNvPr id="0" name=""/>
        <dsp:cNvSpPr/>
      </dsp:nvSpPr>
      <dsp:spPr>
        <a:xfrm>
          <a:off x="2423361" y="4993"/>
          <a:ext cx="5896388" cy="4717111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8E808-5930-4042-8762-8F7B5D2C1685}">
      <dsp:nvSpPr>
        <dsp:cNvPr id="0" name=""/>
        <dsp:cNvSpPr/>
      </dsp:nvSpPr>
      <dsp:spPr>
        <a:xfrm>
          <a:off x="677333" y="1354666"/>
          <a:ext cx="4064000" cy="406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86D3C6-9AF1-4C4E-A074-0F2B86A99BA5}">
      <dsp:nvSpPr>
        <dsp:cNvPr id="0" name=""/>
        <dsp:cNvSpPr/>
      </dsp:nvSpPr>
      <dsp:spPr>
        <a:xfrm>
          <a:off x="1490133" y="2167466"/>
          <a:ext cx="2438400" cy="2438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BB13D5-B0B1-4A2B-B74E-D0AE3574295A}">
      <dsp:nvSpPr>
        <dsp:cNvPr id="0" name=""/>
        <dsp:cNvSpPr/>
      </dsp:nvSpPr>
      <dsp:spPr>
        <a:xfrm>
          <a:off x="2302933" y="2980266"/>
          <a:ext cx="812800" cy="812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6BD47A-E845-479A-AB4E-C7C2D6C015E7}">
      <dsp:nvSpPr>
        <dsp:cNvPr id="0" name=""/>
        <dsp:cNvSpPr/>
      </dsp:nvSpPr>
      <dsp:spPr>
        <a:xfrm>
          <a:off x="5418666" y="0"/>
          <a:ext cx="2032000" cy="1185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kern="1200" dirty="0" smtClean="0"/>
            <a:t>Dodawanie publikacji</a:t>
          </a:r>
          <a:endParaRPr lang="pl-PL" sz="2500" kern="1200" dirty="0"/>
        </a:p>
      </dsp:txBody>
      <dsp:txXfrm>
        <a:off x="5418666" y="0"/>
        <a:ext cx="2032000" cy="1185333"/>
      </dsp:txXfrm>
    </dsp:sp>
    <dsp:sp modelId="{3CEBD23F-8F5A-4465-ADD6-5EF855E89029}">
      <dsp:nvSpPr>
        <dsp:cNvPr id="0" name=""/>
        <dsp:cNvSpPr/>
      </dsp:nvSpPr>
      <dsp:spPr>
        <a:xfrm>
          <a:off x="4910666" y="592666"/>
          <a:ext cx="50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E02551-4B65-492D-9C17-ACDD961D6B61}">
      <dsp:nvSpPr>
        <dsp:cNvPr id="0" name=""/>
        <dsp:cNvSpPr/>
      </dsp:nvSpPr>
      <dsp:spPr>
        <a:xfrm rot="5400000">
          <a:off x="2412322" y="890354"/>
          <a:ext cx="2793322" cy="2199301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1ADC9A-C0C7-4323-8524-38CAEC81B7E0}">
      <dsp:nvSpPr>
        <dsp:cNvPr id="0" name=""/>
        <dsp:cNvSpPr/>
      </dsp:nvSpPr>
      <dsp:spPr>
        <a:xfrm>
          <a:off x="5418666" y="1185333"/>
          <a:ext cx="2032000" cy="1185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kern="1200" dirty="0" smtClean="0"/>
            <a:t>Dodawanie innych obiektów</a:t>
          </a:r>
          <a:endParaRPr lang="pl-PL" sz="2500" kern="1200" dirty="0"/>
        </a:p>
      </dsp:txBody>
      <dsp:txXfrm>
        <a:off x="5418666" y="1185333"/>
        <a:ext cx="2032000" cy="1185333"/>
      </dsp:txXfrm>
    </dsp:sp>
    <dsp:sp modelId="{0915B07A-200C-45C8-914C-7E6ED28A600B}">
      <dsp:nvSpPr>
        <dsp:cNvPr id="0" name=""/>
        <dsp:cNvSpPr/>
      </dsp:nvSpPr>
      <dsp:spPr>
        <a:xfrm>
          <a:off x="4910666" y="1778000"/>
          <a:ext cx="50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A6D61F-20D5-451F-96E5-0EAA3E4E2C84}">
      <dsp:nvSpPr>
        <dsp:cNvPr id="0" name=""/>
        <dsp:cNvSpPr/>
      </dsp:nvSpPr>
      <dsp:spPr>
        <a:xfrm rot="5400000">
          <a:off x="3011898" y="2057196"/>
          <a:ext cx="2176678" cy="161679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90848D-04BC-4AEE-8FCF-ADFA6FD5E28E}">
      <dsp:nvSpPr>
        <dsp:cNvPr id="0" name=""/>
        <dsp:cNvSpPr/>
      </dsp:nvSpPr>
      <dsp:spPr>
        <a:xfrm>
          <a:off x="5418666" y="2370666"/>
          <a:ext cx="2032000" cy="1185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kern="1200" dirty="0" smtClean="0"/>
            <a:t>Wyszukiwarka</a:t>
          </a:r>
          <a:endParaRPr lang="pl-PL" sz="2500" kern="1200" dirty="0"/>
        </a:p>
      </dsp:txBody>
      <dsp:txXfrm>
        <a:off x="5418666" y="2370666"/>
        <a:ext cx="2032000" cy="1185333"/>
      </dsp:txXfrm>
    </dsp:sp>
    <dsp:sp modelId="{73667BBD-62CD-4DFE-80BB-C9AD4D6B6A26}">
      <dsp:nvSpPr>
        <dsp:cNvPr id="0" name=""/>
        <dsp:cNvSpPr/>
      </dsp:nvSpPr>
      <dsp:spPr>
        <a:xfrm>
          <a:off x="4910666" y="2963333"/>
          <a:ext cx="5080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C004CC-48CC-4B24-BEA9-CCA92D3E5E05}">
      <dsp:nvSpPr>
        <dsp:cNvPr id="0" name=""/>
        <dsp:cNvSpPr/>
      </dsp:nvSpPr>
      <dsp:spPr>
        <a:xfrm rot="5400000">
          <a:off x="3612218" y="3223090"/>
          <a:ext cx="1555157" cy="1034288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7983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54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636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1250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2857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2952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4801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3092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291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3724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963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AB601-8E9F-4A1A-BA04-D9529C1699FF}" type="datetimeFigureOut">
              <a:rPr lang="pl-PL" smtClean="0"/>
              <a:t>12.09.2019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790C6-8E77-467A-AF47-4357F287116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8317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n-demo.opi.org.pl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51806" y="1659467"/>
            <a:ext cx="16973206" cy="5198533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75" y="298869"/>
            <a:ext cx="3502325" cy="928483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485475" y="2408536"/>
            <a:ext cx="9974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</a:rPr>
              <a:t>Polska Bibliografia Naukowa</a:t>
            </a:r>
          </a:p>
          <a:p>
            <a:r>
              <a:rPr lang="pl-PL" sz="4000" dirty="0" smtClean="0">
                <a:solidFill>
                  <a:schemeClr val="bg1"/>
                </a:solidFill>
              </a:rPr>
              <a:t>- Dostosowanie systemu do wymogów nowej ustawy Prawo o szkolnictwie wyższym i nauce</a:t>
            </a:r>
          </a:p>
        </p:txBody>
      </p:sp>
      <p:sp>
        <p:nvSpPr>
          <p:cNvPr id="7" name="pole tekstowe 6"/>
          <p:cNvSpPr txBox="1"/>
          <p:nvPr/>
        </p:nvSpPr>
        <p:spPr>
          <a:xfrm>
            <a:off x="485475" y="6058109"/>
            <a:ext cx="9974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 smtClean="0">
              <a:solidFill>
                <a:schemeClr val="bg1"/>
              </a:solidFill>
            </a:endParaRPr>
          </a:p>
          <a:p>
            <a:r>
              <a:rPr lang="pl-PL" dirty="0" smtClean="0">
                <a:solidFill>
                  <a:schemeClr val="bg1"/>
                </a:solidFill>
              </a:rPr>
              <a:t>Warszawa 12-13 września 2019</a:t>
            </a:r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05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213852" y="1032387"/>
            <a:ext cx="4328651" cy="4181356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l-PL" sz="2000" b="1" dirty="0" smtClean="0"/>
              <a:t>AUTORZY</a:t>
            </a:r>
          </a:p>
          <a:p>
            <a:endParaRPr lang="pl-PL" sz="2000" dirty="0" smtClean="0"/>
          </a:p>
          <a:p>
            <a:r>
              <a:rPr lang="pl-PL" dirty="0"/>
              <a:t>Z sekcji autorzy usunięto możliwość wprowadzania liczby nieafiliowanych i niezatrudnionych autorów. </a:t>
            </a:r>
            <a:endParaRPr lang="pl-PL" dirty="0" smtClean="0"/>
          </a:p>
          <a:p>
            <a:endParaRPr lang="pl-PL" dirty="0" smtClean="0"/>
          </a:p>
          <a:p>
            <a:r>
              <a:rPr lang="pl-PL" dirty="0" smtClean="0"/>
              <a:t>System</a:t>
            </a:r>
            <a:r>
              <a:rPr lang="pl-PL" dirty="0"/>
              <a:t>, na podstawie zaraportowanych danych, sam wylicza liczbę wszystkich autorów publikacji naukowej, która będzie ważna w procesie ewaluacji osiągnięcia.</a:t>
            </a:r>
          </a:p>
          <a:p>
            <a:endParaRPr lang="pl-PL" dirty="0" smtClean="0"/>
          </a:p>
          <a:p>
            <a:r>
              <a:rPr lang="pl-PL" dirty="0" smtClean="0"/>
              <a:t>Jeśli </a:t>
            </a:r>
            <a:r>
              <a:rPr lang="pl-PL" dirty="0"/>
              <a:t>autor samodzielnie połączył swoje konto PBN z kontem w ORCID i osoba z POL-on, po wybraniu tego autora z listy jego numer ORCID jest dodawany automatycznie i nie można go edytować</a:t>
            </a:r>
            <a:r>
              <a:rPr lang="pl-PL" dirty="0" smtClean="0"/>
              <a:t>.</a:t>
            </a:r>
          </a:p>
          <a:p>
            <a:endParaRPr lang="pl-PL" dirty="0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7" name="Tytuł 3"/>
          <p:cNvSpPr txBox="1">
            <a:spLocks/>
          </p:cNvSpPr>
          <p:nvPr/>
        </p:nvSpPr>
        <p:spPr>
          <a:xfrm>
            <a:off x="1877961" y="2399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Artykuł naukowy 2/4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4098" name="Picture 2" descr="https://polon.nauka.gov.pl/help_pbn/lib/exe/fetch.php/opis_nowej_aplikacji/dodawanie_publikacji/art_au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487" y="1220326"/>
            <a:ext cx="7268971" cy="37646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rostokąt 9"/>
          <p:cNvSpPr/>
          <p:nvPr/>
        </p:nvSpPr>
        <p:spPr>
          <a:xfrm>
            <a:off x="213852" y="5655537"/>
            <a:ext cx="117692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dirty="0" smtClean="0"/>
              <a:t>Jeśli </a:t>
            </a:r>
            <a:r>
              <a:rPr lang="pl-PL" dirty="0"/>
              <a:t>autor nie wykonał takich połączeń, jego numer ORCID można wprowadzić ręcznie. Taki ręcznie wprowadzony numer nie zapisuje się przy autorze na stałe a jedynie w tej konkretnej, raportowanej publikacji.</a:t>
            </a:r>
          </a:p>
          <a:p>
            <a:pPr algn="just"/>
            <a:endParaRPr lang="pl-PL" sz="2800" b="0" i="0" dirty="0">
              <a:solidFill>
                <a:srgbClr val="33333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7144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213852" y="1032387"/>
            <a:ext cx="3311013" cy="4181356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l-PL" sz="2000" b="1" dirty="0" smtClean="0"/>
              <a:t>KONFERENCJA</a:t>
            </a:r>
          </a:p>
          <a:p>
            <a:endParaRPr lang="pl-PL" sz="2000" dirty="0" smtClean="0"/>
          </a:p>
          <a:p>
            <a:r>
              <a:rPr lang="pl-PL" dirty="0" smtClean="0"/>
              <a:t>Wstępne założenie </a:t>
            </a:r>
            <a:r>
              <a:rPr lang="pl-PL" dirty="0" smtClean="0">
                <a:sym typeface="Wingdings" panose="05000000000000000000" pitchFamily="2" charset="2"/>
              </a:rPr>
              <a:t> </a:t>
            </a:r>
            <a:r>
              <a:rPr lang="pl-PL" dirty="0" smtClean="0"/>
              <a:t>Artykuły</a:t>
            </a:r>
            <a:r>
              <a:rPr lang="pl-PL" dirty="0"/>
              <a:t>, które będą miały zaraportowane dane o konferencji naukowej będą kwalifikowane przez system jak materiały </a:t>
            </a:r>
            <a:r>
              <a:rPr lang="pl-PL" dirty="0" smtClean="0"/>
              <a:t>konferencyjne.</a:t>
            </a:r>
          </a:p>
          <a:p>
            <a:endParaRPr lang="pl-PL" dirty="0"/>
          </a:p>
          <a:p>
            <a:r>
              <a:rPr lang="pl-PL" dirty="0" smtClean="0"/>
              <a:t>Sekcja </a:t>
            </a:r>
            <a:r>
              <a:rPr lang="pl-PL" dirty="0"/>
              <a:t>konferencja uaktywnia się po zaznaczeniu pola typu </a:t>
            </a:r>
            <a:r>
              <a:rPr lang="pl-PL" dirty="0" err="1"/>
              <a:t>checkbox</a:t>
            </a:r>
            <a:r>
              <a:rPr lang="pl-PL" dirty="0"/>
              <a:t> „Materiał konferencyjny”.</a:t>
            </a:r>
          </a:p>
          <a:p>
            <a:endParaRPr lang="pl-PL" dirty="0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7" name="Tytuł 3"/>
          <p:cNvSpPr txBox="1">
            <a:spLocks/>
          </p:cNvSpPr>
          <p:nvPr/>
        </p:nvSpPr>
        <p:spPr>
          <a:xfrm>
            <a:off x="1877961" y="2399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Artykuł naukowy 3/4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5122" name="Picture 2" descr="https://polon.nauka.gov.pl/help_pbn/lib/exe/fetch.php/opis_nowej_aplikacji/dodawanie_publikacji/art_con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849" y="1344038"/>
            <a:ext cx="8203733" cy="4378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29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213852" y="1032387"/>
            <a:ext cx="3709219" cy="4181356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l-PL" sz="2000" b="1" dirty="0" smtClean="0"/>
              <a:t>OPEN ACCESS</a:t>
            </a:r>
          </a:p>
          <a:p>
            <a:endParaRPr lang="pl-PL" sz="2000" dirty="0" smtClean="0"/>
          </a:p>
          <a:p>
            <a:r>
              <a:rPr lang="pl-PL" dirty="0"/>
              <a:t>Do sekcji dotyczącej otwartego dostępu zostało dodane pole z datą udostepnienia publikacji w sposób otwarty. Sekcja jest aktywna po zaznaczeniu pola typu </a:t>
            </a:r>
            <a:r>
              <a:rPr lang="pl-PL" dirty="0" err="1"/>
              <a:t>checbox</a:t>
            </a:r>
            <a:r>
              <a:rPr lang="pl-PL" dirty="0"/>
              <a:t> „Dostępny w Open Access”.</a:t>
            </a: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7" name="Tytuł 3"/>
          <p:cNvSpPr txBox="1">
            <a:spLocks/>
          </p:cNvSpPr>
          <p:nvPr/>
        </p:nvSpPr>
        <p:spPr>
          <a:xfrm>
            <a:off x="1877961" y="23992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 smtClean="0"/>
              <a:t>Artykuł naukowy 4/4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7170" name="Picture 2" descr="https://polon.nauka.gov.pl/help_pbn/lib/exe/fetch.php/opis_nowej_aplikacji/dodawanie_publikacji/art_o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206" y="1105161"/>
            <a:ext cx="8140967" cy="50596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73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213852" y="1032387"/>
            <a:ext cx="4151671" cy="4181356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l-PL" sz="1200" dirty="0"/>
              <a:t>§10 Rozporządzenia  </a:t>
            </a:r>
            <a:r>
              <a:rPr lang="pl-PL" sz="1200" dirty="0" err="1"/>
              <a:t>ws</a:t>
            </a:r>
            <a:r>
              <a:rPr lang="pl-PL" sz="1200" dirty="0"/>
              <a:t>. ewaluacji; </a:t>
            </a:r>
            <a:r>
              <a:rPr lang="pl-PL" sz="1200" dirty="0" smtClean="0"/>
              <a:t>§</a:t>
            </a:r>
            <a:r>
              <a:rPr lang="pl-PL" sz="1200" dirty="0"/>
              <a:t>2 ust. 10 pkt. 5 Rozporządzenia </a:t>
            </a:r>
            <a:r>
              <a:rPr lang="pl-PL" sz="1200" dirty="0" err="1"/>
              <a:t>ws</a:t>
            </a:r>
            <a:r>
              <a:rPr lang="pl-PL" sz="1200" dirty="0"/>
              <a:t>. POL-on</a:t>
            </a:r>
          </a:p>
          <a:p>
            <a:endParaRPr lang="pl-PL" sz="2000" b="1" dirty="0" smtClean="0"/>
          </a:p>
          <a:p>
            <a:r>
              <a:rPr lang="pl-PL" sz="2000" b="1" dirty="0" smtClean="0"/>
              <a:t>DANE PODSTAWOWE</a:t>
            </a:r>
          </a:p>
          <a:p>
            <a:endParaRPr lang="pl-PL" sz="2000" dirty="0" smtClean="0"/>
          </a:p>
          <a:p>
            <a:r>
              <a:rPr lang="pl-PL" dirty="0"/>
              <a:t>W sekcji dane podstawowe pojawiają się trzy nowe pola. Dodana zostaje również możliwość wyboru wydawcy z listy wydawców z wykazu ministerialnego.</a:t>
            </a: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7" name="Tytuł 3"/>
          <p:cNvSpPr txBox="1">
            <a:spLocks/>
          </p:cNvSpPr>
          <p:nvPr/>
        </p:nvSpPr>
        <p:spPr>
          <a:xfrm>
            <a:off x="1759977" y="-103239"/>
            <a:ext cx="106901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4300" dirty="0" smtClean="0"/>
              <a:t>Monografia naukowa 1/2</a:t>
            </a:r>
            <a:endParaRPr lang="pl-PL" sz="1200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504" y="892278"/>
            <a:ext cx="6127750" cy="58006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1115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213852" y="1032387"/>
            <a:ext cx="11695471" cy="4181356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 sz="2000" b="1" dirty="0" smtClean="0"/>
          </a:p>
          <a:p>
            <a:r>
              <a:rPr lang="pl-PL" sz="2000" b="1" dirty="0" smtClean="0"/>
              <a:t>AUTORZY</a:t>
            </a:r>
          </a:p>
          <a:p>
            <a:endParaRPr lang="pl-PL" sz="2000" dirty="0" smtClean="0"/>
          </a:p>
          <a:p>
            <a:r>
              <a:rPr lang="pl-PL" sz="2000" dirty="0"/>
              <a:t>Kształt sekcji „Autorzy” dla monografii będzie zależny od informacji podanych w sekcji dane podstawowe. </a:t>
            </a:r>
            <a:endParaRPr lang="pl-PL" sz="2000" dirty="0" smtClean="0"/>
          </a:p>
          <a:p>
            <a:endParaRPr lang="pl-PL" sz="2000" dirty="0"/>
          </a:p>
          <a:p>
            <a:r>
              <a:rPr lang="pl-PL" sz="2000" dirty="0" smtClean="0"/>
              <a:t>Domyślnie</a:t>
            </a:r>
            <a:r>
              <a:rPr lang="pl-PL" sz="2000" dirty="0"/>
              <a:t>, będą tam dostępne pola „Autorzy” i „Redaktorzy”. </a:t>
            </a:r>
            <a:endParaRPr lang="pl-PL" sz="2000" dirty="0" smtClean="0"/>
          </a:p>
          <a:p>
            <a:endParaRPr lang="pl-PL" sz="2000" dirty="0"/>
          </a:p>
          <a:p>
            <a:r>
              <a:rPr lang="pl-PL" sz="2000" dirty="0" smtClean="0"/>
              <a:t>Jednak </a:t>
            </a:r>
            <a:r>
              <a:rPr lang="pl-PL" sz="2000" dirty="0"/>
              <a:t>jeśli: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/>
              <a:t>monografia stanowi przekład ⇒ dostępne będą pola „Autorzy przekładu” oraz „Redaktorzy przekładu”;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000" dirty="0"/>
              <a:t>monografia jest z oznaczonym autorstwem rozdziałów ⇒ dostępne będą pola „Redaktorzy” (informacja o autorach poszczególnych rozdziałów będzie pochodzić z zaraportowanych rozdziałów) oraz pole „liczba autorów wszystkich rozdziałów” mające na celu umożliwienie sprawdzenia jaki procent autorów z wszystkich rozdziałów stanowią autorzy podmiotu (na podstawie zaraportowanych poszczególnych rozdziałów</a:t>
            </a:r>
            <a:r>
              <a:rPr lang="pl-PL" sz="2000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000" dirty="0" smtClean="0"/>
          </a:p>
          <a:p>
            <a:r>
              <a:rPr lang="pl-PL" sz="2000" b="1" dirty="0" smtClean="0"/>
              <a:t>KONFERENCJA???</a:t>
            </a:r>
            <a:endParaRPr lang="pl-PL" sz="2000" b="1" dirty="0"/>
          </a:p>
          <a:p>
            <a:endParaRPr lang="pl-PL" sz="2000" dirty="0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7" name="Tytuł 3"/>
          <p:cNvSpPr txBox="1">
            <a:spLocks/>
          </p:cNvSpPr>
          <p:nvPr/>
        </p:nvSpPr>
        <p:spPr>
          <a:xfrm>
            <a:off x="1759977" y="-103239"/>
            <a:ext cx="106901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4300" dirty="0" smtClean="0"/>
              <a:t>Monografia naukowa 2/2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348957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213852" y="1032387"/>
            <a:ext cx="11835780" cy="4181356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l-PL" sz="1200" dirty="0" smtClean="0"/>
              <a:t>§</a:t>
            </a:r>
            <a:r>
              <a:rPr lang="pl-PL" sz="1200" dirty="0"/>
              <a:t>2 ust. 10 pkt. 6 Rozporządzenia </a:t>
            </a:r>
            <a:r>
              <a:rPr lang="pl-PL" sz="1200" dirty="0" err="1"/>
              <a:t>ws</a:t>
            </a:r>
            <a:r>
              <a:rPr lang="pl-PL" sz="1200" dirty="0"/>
              <a:t>. POL-on</a:t>
            </a:r>
          </a:p>
          <a:p>
            <a:endParaRPr lang="pl-PL" sz="2000" b="1" dirty="0" smtClean="0"/>
          </a:p>
          <a:p>
            <a:r>
              <a:rPr lang="pl-PL" sz="2000" b="1" dirty="0" smtClean="0"/>
              <a:t>DANE PODSTAWOWE</a:t>
            </a:r>
          </a:p>
          <a:p>
            <a:endParaRPr lang="pl-PL" sz="2000" dirty="0" smtClean="0"/>
          </a:p>
          <a:p>
            <a:r>
              <a:rPr lang="pl-PL" dirty="0"/>
              <a:t>W sekcji tej raportujemy jedyne podstawowe informacje o rozdziale (reszta informacji np. data opublikowania będzie pochodzić z wybranej w poprzedniej sekcji książki).</a:t>
            </a: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7" name="Tytuł 3"/>
          <p:cNvSpPr txBox="1">
            <a:spLocks/>
          </p:cNvSpPr>
          <p:nvPr/>
        </p:nvSpPr>
        <p:spPr>
          <a:xfrm>
            <a:off x="1759977" y="-103239"/>
            <a:ext cx="106901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4300" dirty="0" smtClean="0"/>
              <a:t>Rozdział </a:t>
            </a:r>
            <a:endParaRPr lang="pl-PL" sz="120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852" y="4009642"/>
            <a:ext cx="11725168" cy="14621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262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880621" y="75600"/>
            <a:ext cx="10515600" cy="1325563"/>
          </a:xfrm>
        </p:spPr>
        <p:txBody>
          <a:bodyPr/>
          <a:lstStyle/>
          <a:p>
            <a:r>
              <a:rPr lang="pl-PL" dirty="0" smtClean="0"/>
              <a:t>Pozostałe zmiany…</a:t>
            </a:r>
            <a:endParaRPr lang="pl-PL" dirty="0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1091382" y="1821238"/>
            <a:ext cx="928422" cy="1076494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737622" y="1821238"/>
            <a:ext cx="109136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33333"/>
                </a:solidFill>
              </a:rPr>
              <a:t>Z systemu PBN zniknie możliwość zapisywania publikacji jako „niesprawozdawanych”. </a:t>
            </a:r>
            <a:endParaRPr lang="pl-PL" sz="2400" dirty="0" smtClean="0">
              <a:solidFill>
                <a:srgbClr val="333333"/>
              </a:solidFill>
            </a:endParaRPr>
          </a:p>
          <a:p>
            <a:pPr algn="just"/>
            <a:endParaRPr lang="pl-PL" sz="2400" dirty="0">
              <a:solidFill>
                <a:srgbClr val="333333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2400" b="1" dirty="0" smtClean="0">
                <a:solidFill>
                  <a:srgbClr val="333333"/>
                </a:solidFill>
              </a:rPr>
              <a:t>Monografie</a:t>
            </a:r>
            <a:r>
              <a:rPr lang="pl-PL" sz="2400" dirty="0" smtClean="0">
                <a:solidFill>
                  <a:srgbClr val="333333"/>
                </a:solidFill>
              </a:rPr>
              <a:t> </a:t>
            </a:r>
            <a:r>
              <a:rPr lang="pl-PL" sz="2400" dirty="0">
                <a:solidFill>
                  <a:srgbClr val="333333"/>
                </a:solidFill>
              </a:rPr>
              <a:t>znajdujące się obecnie w pracach niesprawozdawanych, nie </a:t>
            </a:r>
            <a:r>
              <a:rPr lang="pl-PL" sz="2400" dirty="0" smtClean="0">
                <a:solidFill>
                  <a:srgbClr val="333333"/>
                </a:solidFill>
              </a:rPr>
              <a:t>muszą </a:t>
            </a:r>
            <a:r>
              <a:rPr lang="pl-PL" sz="2400" dirty="0">
                <a:solidFill>
                  <a:srgbClr val="333333"/>
                </a:solidFill>
              </a:rPr>
              <a:t>być ręcznie przenoszone. Nastąpi to automatycznie w procesie transferu danych do modelu PBN 2.0</a:t>
            </a:r>
            <a:r>
              <a:rPr lang="pl-PL" sz="2400" dirty="0" smtClean="0">
                <a:solidFill>
                  <a:srgbClr val="333333"/>
                </a:solidFill>
              </a:rPr>
              <a:t>.</a:t>
            </a:r>
          </a:p>
          <a:p>
            <a:pPr algn="just"/>
            <a:endParaRPr lang="pl-PL" sz="2400" dirty="0">
              <a:solidFill>
                <a:srgbClr val="333333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2400" dirty="0">
                <a:solidFill>
                  <a:srgbClr val="333333"/>
                </a:solidFill>
              </a:rPr>
              <a:t>Do systemu zostaną podpięte nowe źródła danych – nowy wykaz czasopism i konferencji oraz wykaz wydawców. Należy podpiąć publikacje do nowych, właściwych źródeł danych co jest warunkiem aby mogły być im przyznawane punkty zgodnie z ministerialnymi wykazami.</a:t>
            </a:r>
            <a:endParaRPr lang="pl-PL" sz="2400" b="0" i="0" dirty="0">
              <a:solidFill>
                <a:srgbClr val="33333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9356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1716" y="5539786"/>
            <a:ext cx="16973206" cy="5198533"/>
          </a:xfrm>
          <a:prstGeom prst="rect">
            <a:avLst/>
          </a:prstGeom>
        </p:spPr>
      </p:pic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3492403"/>
              </p:ext>
            </p:extLst>
          </p:nvPr>
        </p:nvGraphicFramePr>
        <p:xfrm>
          <a:off x="635000" y="119270"/>
          <a:ext cx="10795000" cy="6738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Obraz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6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1091382" y="1821238"/>
            <a:ext cx="928422" cy="1076494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/>
          <a:srcRect r="10044"/>
          <a:stretch/>
        </p:blipFill>
        <p:spPr>
          <a:xfrm>
            <a:off x="147484" y="147989"/>
            <a:ext cx="11865077" cy="636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880621" y="75600"/>
            <a:ext cx="10515600" cy="1325563"/>
          </a:xfrm>
        </p:spPr>
        <p:txBody>
          <a:bodyPr/>
          <a:lstStyle/>
          <a:p>
            <a:r>
              <a:rPr lang="pl-PL" dirty="0" smtClean="0"/>
              <a:t>PBN 2.0 „CORE”</a:t>
            </a:r>
            <a:endParaRPr lang="pl-PL" dirty="0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1091382" y="1821238"/>
            <a:ext cx="928422" cy="1076494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1245563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Obraz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13753" y="829732"/>
            <a:ext cx="16973206" cy="519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34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Agenda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838200" y="1825625"/>
            <a:ext cx="10805160" cy="4351338"/>
          </a:xfrm>
        </p:spPr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pl-PL" dirty="0" smtClean="0"/>
              <a:t>Zmiany – aspekt techniczny, informacje ogólne </a:t>
            </a:r>
          </a:p>
          <a:p>
            <a:pPr marL="571500" indent="-571500">
              <a:buFont typeface="+mj-lt"/>
              <a:buAutoNum type="romanUcPeriod"/>
            </a:pPr>
            <a:r>
              <a:rPr lang="pl-PL" dirty="0" smtClean="0"/>
              <a:t>Aktualnie prowadzone prace</a:t>
            </a:r>
          </a:p>
          <a:p>
            <a:pPr marL="571500" indent="-571500">
              <a:buFont typeface="+mj-lt"/>
              <a:buAutoNum type="romanUcPeriod"/>
            </a:pPr>
            <a:r>
              <a:rPr lang="pl-PL" dirty="0" smtClean="0"/>
              <a:t>Moduł Sprawozdawczy – nowe pola w formularzach wersji demo</a:t>
            </a:r>
          </a:p>
          <a:p>
            <a:pPr marL="571500" indent="-571500">
              <a:buFont typeface="+mj-lt"/>
              <a:buAutoNum type="romanUcPeriod"/>
            </a:pPr>
            <a:r>
              <a:rPr lang="pl-PL" dirty="0" smtClean="0"/>
              <a:t>PBN 2.0</a:t>
            </a:r>
          </a:p>
          <a:p>
            <a:pPr marL="571500" indent="-571500">
              <a:buFont typeface="+mj-lt"/>
              <a:buAutoNum type="romanUcPeriod"/>
            </a:pPr>
            <a:r>
              <a:rPr lang="pl-PL" dirty="0" smtClean="0"/>
              <a:t>PBN nowe procesy</a:t>
            </a:r>
          </a:p>
          <a:p>
            <a:pPr marL="571500" indent="-571500">
              <a:buFont typeface="+mj-lt"/>
              <a:buAutoNum type="romanUcPeriod"/>
            </a:pPr>
            <a:r>
              <a:rPr lang="pl-PL" dirty="0" smtClean="0"/>
              <a:t>Harmonogram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69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880621" y="75600"/>
            <a:ext cx="10515600" cy="1325563"/>
          </a:xfrm>
        </p:spPr>
        <p:txBody>
          <a:bodyPr/>
          <a:lstStyle/>
          <a:p>
            <a:r>
              <a:rPr lang="pl-PL" dirty="0" smtClean="0"/>
              <a:t>PBN 2.0 Wyszukiwarka</a:t>
            </a:r>
            <a:endParaRPr lang="pl-PL" dirty="0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1091382" y="1821238"/>
            <a:ext cx="928422" cy="1076494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598" y="1091381"/>
            <a:ext cx="11863581" cy="55563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557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168" y="1135009"/>
            <a:ext cx="11633655" cy="55403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880621" y="75600"/>
            <a:ext cx="10515600" cy="1325563"/>
          </a:xfrm>
        </p:spPr>
        <p:txBody>
          <a:bodyPr/>
          <a:lstStyle/>
          <a:p>
            <a:r>
              <a:rPr lang="pl-PL" dirty="0" smtClean="0"/>
              <a:t>PBN 2.0 Dodawanie obiektów</a:t>
            </a:r>
            <a:endParaRPr lang="pl-PL" dirty="0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3" name="Objaśnienie prostokątne zaokrąglone 2"/>
          <p:cNvSpPr/>
          <p:nvPr/>
        </p:nvSpPr>
        <p:spPr>
          <a:xfrm>
            <a:off x="9269361" y="117339"/>
            <a:ext cx="1976283" cy="850862"/>
          </a:xfrm>
          <a:prstGeom prst="wedgeRoundRectCallout">
            <a:avLst>
              <a:gd name="adj1" fmla="val 42817"/>
              <a:gd name="adj2" fmla="val 22937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>
                <a:solidFill>
                  <a:schemeClr val="tx1"/>
                </a:solidFill>
              </a:rPr>
              <a:t>Strefa pomocy</a:t>
            </a:r>
            <a:endParaRPr lang="pl-P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9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880621" y="75600"/>
            <a:ext cx="10515600" cy="1325563"/>
          </a:xfrm>
        </p:spPr>
        <p:txBody>
          <a:bodyPr/>
          <a:lstStyle/>
          <a:p>
            <a:r>
              <a:rPr lang="pl-PL" dirty="0" smtClean="0"/>
              <a:t>PBN 2.0 Dodawanie obiektów</a:t>
            </a:r>
            <a:endParaRPr lang="pl-PL" dirty="0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83" y="1313792"/>
            <a:ext cx="11988727" cy="51238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588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2845146" y="991965"/>
            <a:ext cx="16973206" cy="5198533"/>
          </a:xfrm>
          <a:prstGeom prst="rect">
            <a:avLst/>
          </a:prstGeom>
        </p:spPr>
      </p:pic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393924" y="2516458"/>
            <a:ext cx="10515600" cy="1325563"/>
          </a:xfrm>
        </p:spPr>
        <p:txBody>
          <a:bodyPr>
            <a:normAutofit/>
          </a:bodyPr>
          <a:lstStyle/>
          <a:p>
            <a:r>
              <a:rPr lang="pl-PL" sz="6000" b="1" dirty="0" smtClean="0">
                <a:solidFill>
                  <a:schemeClr val="bg1"/>
                </a:solidFill>
              </a:rPr>
              <a:t>PBN 2.0 Dodawanie publikacji</a:t>
            </a:r>
            <a:endParaRPr lang="pl-PL" sz="6000" b="1" dirty="0">
              <a:solidFill>
                <a:schemeClr val="bg1"/>
              </a:solidFill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84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646" y="162233"/>
            <a:ext cx="9042715" cy="63916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Pierścień 9"/>
          <p:cNvSpPr/>
          <p:nvPr/>
        </p:nvSpPr>
        <p:spPr>
          <a:xfrm>
            <a:off x="9593827" y="66368"/>
            <a:ext cx="1135626" cy="1076632"/>
          </a:xfrm>
          <a:prstGeom prst="donut">
            <a:avLst>
              <a:gd name="adj" fmla="val 778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69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1907504"/>
            <a:ext cx="11768364" cy="32618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43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1907504"/>
            <a:ext cx="11768364" cy="32618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222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9936" y="103420"/>
            <a:ext cx="9079406" cy="65991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Prostokąt 3"/>
          <p:cNvSpPr/>
          <p:nvPr/>
        </p:nvSpPr>
        <p:spPr>
          <a:xfrm>
            <a:off x="7514303" y="4689988"/>
            <a:ext cx="1283110" cy="335401"/>
          </a:xfrm>
          <a:prstGeom prst="rect">
            <a:avLst/>
          </a:prstGeom>
          <a:solidFill>
            <a:srgbClr val="FAF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654" y="5117690"/>
            <a:ext cx="656637" cy="244269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653" y="5520813"/>
            <a:ext cx="656637" cy="24426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5858" y="5367397"/>
            <a:ext cx="671912" cy="153416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5190" y="4974899"/>
            <a:ext cx="1182223" cy="10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4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157" y="189549"/>
            <a:ext cx="8289513" cy="65531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723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357" y="128684"/>
            <a:ext cx="10183129" cy="65052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073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Duża skala zmian – czas na wersje 2.0</a:t>
            </a:r>
            <a:endParaRPr lang="pl-PL" dirty="0"/>
          </a:p>
        </p:txBody>
      </p:sp>
      <p:sp>
        <p:nvSpPr>
          <p:cNvPr id="7" name="Hexagon 4"/>
          <p:cNvSpPr/>
          <p:nvPr/>
        </p:nvSpPr>
        <p:spPr>
          <a:xfrm rot="5400000">
            <a:off x="1040780" y="3168517"/>
            <a:ext cx="2004740" cy="1743515"/>
          </a:xfrm>
          <a:prstGeom prst="hexagon">
            <a:avLst>
              <a:gd name="adj" fmla="val 28802"/>
              <a:gd name="vf" fmla="val 11547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670560" tIns="0" rIns="0" bIns="0" numCol="1" spcCol="1270" anchor="t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</a:pPr>
            <a:r>
              <a:rPr lang="pl-PL" dirty="0" smtClean="0">
                <a:solidFill>
                  <a:srgbClr val="FFFFFF"/>
                </a:solidFill>
              </a:rPr>
              <a:t>Większy udział autora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8" name="Hexagon 5"/>
          <p:cNvSpPr/>
          <p:nvPr/>
        </p:nvSpPr>
        <p:spPr>
          <a:xfrm rot="5400000">
            <a:off x="1966683" y="4745434"/>
            <a:ext cx="2004740" cy="1743515"/>
          </a:xfrm>
          <a:prstGeom prst="hexagon">
            <a:avLst>
              <a:gd name="adj" fmla="val 28802"/>
              <a:gd name="vf" fmla="val 11547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670560" tIns="0" rIns="0" bIns="0" numCol="1" spcCol="1270" anchor="t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</a:pPr>
            <a:r>
              <a:rPr lang="pl-PL" sz="2133" dirty="0" smtClean="0">
                <a:solidFill>
                  <a:srgbClr val="FFFFFF"/>
                </a:solidFill>
              </a:rPr>
              <a:t>Połączone obiekty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9" name="Hexagon 6"/>
          <p:cNvSpPr/>
          <p:nvPr/>
        </p:nvSpPr>
        <p:spPr>
          <a:xfrm rot="5400000">
            <a:off x="2868388" y="3168517"/>
            <a:ext cx="2004740" cy="1743515"/>
          </a:xfrm>
          <a:prstGeom prst="hexagon">
            <a:avLst>
              <a:gd name="adj" fmla="val 28802"/>
              <a:gd name="vf" fmla="val 115470"/>
            </a:avLst>
          </a:prstGeom>
          <a:solidFill>
            <a:srgbClr val="0D53AF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670560" tIns="0" rIns="0" bIns="0" numCol="1" spcCol="1270" anchor="t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</a:pPr>
            <a:r>
              <a:rPr lang="pl-PL" dirty="0" smtClean="0">
                <a:solidFill>
                  <a:srgbClr val="FFFFFF"/>
                </a:solidFill>
              </a:rPr>
              <a:t>Zewnętrzne bazy danych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10" name="Hexagon 7"/>
          <p:cNvSpPr/>
          <p:nvPr/>
        </p:nvSpPr>
        <p:spPr>
          <a:xfrm rot="5400000">
            <a:off x="3782192" y="1605917"/>
            <a:ext cx="2004740" cy="1743515"/>
          </a:xfrm>
          <a:prstGeom prst="hexagon">
            <a:avLst>
              <a:gd name="adj" fmla="val 28802"/>
              <a:gd name="vf" fmla="val 11547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670560" tIns="0" rIns="0" bIns="0" numCol="1" spcCol="1270" anchor="t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</a:pPr>
            <a:r>
              <a:rPr lang="pl-PL" dirty="0" smtClean="0">
                <a:solidFill>
                  <a:srgbClr val="FFFFFF"/>
                </a:solidFill>
              </a:rPr>
              <a:t>Nowe typy osiągnięć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Hexagon 8"/>
          <p:cNvSpPr/>
          <p:nvPr/>
        </p:nvSpPr>
        <p:spPr>
          <a:xfrm rot="5400000">
            <a:off x="4695996" y="3168517"/>
            <a:ext cx="2004740" cy="1743515"/>
          </a:xfrm>
          <a:prstGeom prst="hexagon">
            <a:avLst>
              <a:gd name="adj" fmla="val 28802"/>
              <a:gd name="vf" fmla="val 115470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670560" tIns="0" rIns="0" bIns="0" numCol="1" spcCol="1270" anchor="t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</a:pPr>
            <a:r>
              <a:rPr lang="pl-PL" dirty="0" smtClean="0">
                <a:solidFill>
                  <a:srgbClr val="FFFFFF"/>
                </a:solidFill>
              </a:rPr>
              <a:t>Dyscypliny zamiast jednostek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12" name="Hexagon 9"/>
          <p:cNvSpPr/>
          <p:nvPr/>
        </p:nvSpPr>
        <p:spPr>
          <a:xfrm rot="5400000">
            <a:off x="5609800" y="4727772"/>
            <a:ext cx="2004740" cy="1743515"/>
          </a:xfrm>
          <a:prstGeom prst="hexagon">
            <a:avLst>
              <a:gd name="adj" fmla="val 28802"/>
              <a:gd name="vf" fmla="val 11547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670560" tIns="0" rIns="0" bIns="0" numCol="1" spcCol="1270" anchor="t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</a:pPr>
            <a:r>
              <a:rPr lang="pl-PL" sz="2133" dirty="0" smtClean="0">
                <a:solidFill>
                  <a:srgbClr val="FFFFFF"/>
                </a:solidFill>
              </a:rPr>
              <a:t>Nowe pola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13" name="Hexagon 10"/>
          <p:cNvSpPr/>
          <p:nvPr/>
        </p:nvSpPr>
        <p:spPr>
          <a:xfrm rot="5400000">
            <a:off x="6523604" y="3168517"/>
            <a:ext cx="2004740" cy="1743515"/>
          </a:xfrm>
          <a:prstGeom prst="hexagon">
            <a:avLst>
              <a:gd name="adj" fmla="val 28802"/>
              <a:gd name="vf" fmla="val 11547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670560" tIns="0" rIns="0" bIns="0" numCol="1" spcCol="1270" anchor="t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</a:pPr>
            <a:r>
              <a:rPr lang="pl-PL" sz="3200" dirty="0" smtClean="0">
                <a:solidFill>
                  <a:srgbClr val="FFFFFF"/>
                </a:solidFill>
              </a:rPr>
              <a:t>ORCID</a:t>
            </a:r>
            <a:endParaRPr lang="en-US" sz="1333" dirty="0">
              <a:solidFill>
                <a:srgbClr val="FFFFFF"/>
              </a:solidFill>
            </a:endParaRPr>
          </a:p>
        </p:txBody>
      </p:sp>
      <p:sp>
        <p:nvSpPr>
          <p:cNvPr id="14" name="Hexagon 12"/>
          <p:cNvSpPr/>
          <p:nvPr/>
        </p:nvSpPr>
        <p:spPr>
          <a:xfrm rot="5400000">
            <a:off x="9265012" y="1605917"/>
            <a:ext cx="2004740" cy="1743515"/>
          </a:xfrm>
          <a:prstGeom prst="hexagon">
            <a:avLst>
              <a:gd name="adj" fmla="val 28802"/>
              <a:gd name="vf" fmla="val 11547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670560" tIns="0" rIns="0" bIns="0" numCol="1" spcCol="1270" anchor="t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</a:pPr>
            <a:r>
              <a:rPr lang="pl-PL" sz="2000" dirty="0" smtClean="0">
                <a:solidFill>
                  <a:srgbClr val="FFFFFF"/>
                </a:solidFill>
              </a:rPr>
              <a:t>Wiele źródeł danych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Hexagon 13"/>
          <p:cNvSpPr/>
          <p:nvPr/>
        </p:nvSpPr>
        <p:spPr>
          <a:xfrm rot="5400000">
            <a:off x="8351212" y="3168517"/>
            <a:ext cx="2004740" cy="1743515"/>
          </a:xfrm>
          <a:prstGeom prst="hexagon">
            <a:avLst>
              <a:gd name="adj" fmla="val 28802"/>
              <a:gd name="vf" fmla="val 11547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670560" tIns="0" rIns="0" bIns="0" numCol="1" spcCol="1270" anchor="t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</a:pPr>
            <a:endParaRPr lang="pl-PL" sz="1400" dirty="0" smtClean="0">
              <a:solidFill>
                <a:srgbClr val="FFFFFF"/>
              </a:solidFill>
            </a:endParaRPr>
          </a:p>
          <a:p>
            <a:pPr algn="ctr" defTabSz="888978">
              <a:lnSpc>
                <a:spcPct val="90000"/>
              </a:lnSpc>
              <a:spcBef>
                <a:spcPct val="0"/>
              </a:spcBef>
            </a:pPr>
            <a:r>
              <a:rPr lang="pl-PL" sz="1400" dirty="0" smtClean="0">
                <a:solidFill>
                  <a:srgbClr val="FFFFFF"/>
                </a:solidFill>
              </a:rPr>
              <a:t>Wspomaganie nowych procesów</a:t>
            </a:r>
            <a:endParaRPr lang="en-US" sz="1000" dirty="0">
              <a:solidFill>
                <a:srgbClr val="FFFF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588490" y="3290148"/>
            <a:ext cx="909317" cy="686027"/>
            <a:chOff x="1001712" y="1679575"/>
            <a:chExt cx="1428751" cy="1077913"/>
          </a:xfrm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001712" y="2185988"/>
              <a:ext cx="558800" cy="571500"/>
            </a:xfrm>
            <a:custGeom>
              <a:avLst/>
              <a:gdLst>
                <a:gd name="T0" fmla="*/ 68 w 94"/>
                <a:gd name="T1" fmla="*/ 70 h 96"/>
                <a:gd name="T2" fmla="*/ 61 w 94"/>
                <a:gd name="T3" fmla="*/ 54 h 96"/>
                <a:gd name="T4" fmla="*/ 70 w 94"/>
                <a:gd name="T5" fmla="*/ 30 h 96"/>
                <a:gd name="T6" fmla="*/ 47 w 94"/>
                <a:gd name="T7" fmla="*/ 0 h 96"/>
                <a:gd name="T8" fmla="*/ 24 w 94"/>
                <a:gd name="T9" fmla="*/ 30 h 96"/>
                <a:gd name="T10" fmla="*/ 33 w 94"/>
                <a:gd name="T11" fmla="*/ 54 h 96"/>
                <a:gd name="T12" fmla="*/ 26 w 94"/>
                <a:gd name="T13" fmla="*/ 70 h 96"/>
                <a:gd name="T14" fmla="*/ 0 w 94"/>
                <a:gd name="T15" fmla="*/ 94 h 96"/>
                <a:gd name="T16" fmla="*/ 2 w 94"/>
                <a:gd name="T17" fmla="*/ 96 h 96"/>
                <a:gd name="T18" fmla="*/ 92 w 94"/>
                <a:gd name="T19" fmla="*/ 96 h 96"/>
                <a:gd name="T20" fmla="*/ 94 w 94"/>
                <a:gd name="T21" fmla="*/ 94 h 96"/>
                <a:gd name="T22" fmla="*/ 68 w 94"/>
                <a:gd name="T23" fmla="*/ 70 h 96"/>
                <a:gd name="T24" fmla="*/ 47 w 94"/>
                <a:gd name="T25" fmla="*/ 5 h 96"/>
                <a:gd name="T26" fmla="*/ 65 w 94"/>
                <a:gd name="T27" fmla="*/ 30 h 96"/>
                <a:gd name="T28" fmla="*/ 47 w 94"/>
                <a:gd name="T29" fmla="*/ 56 h 96"/>
                <a:gd name="T30" fmla="*/ 28 w 94"/>
                <a:gd name="T31" fmla="*/ 30 h 96"/>
                <a:gd name="T32" fmla="*/ 47 w 94"/>
                <a:gd name="T33" fmla="*/ 5 h 96"/>
                <a:gd name="T34" fmla="*/ 4 w 94"/>
                <a:gd name="T35" fmla="*/ 92 h 96"/>
                <a:gd name="T36" fmla="*/ 27 w 94"/>
                <a:gd name="T37" fmla="*/ 74 h 96"/>
                <a:gd name="T38" fmla="*/ 27 w 94"/>
                <a:gd name="T39" fmla="*/ 74 h 96"/>
                <a:gd name="T40" fmla="*/ 37 w 94"/>
                <a:gd name="T41" fmla="*/ 58 h 96"/>
                <a:gd name="T42" fmla="*/ 47 w 94"/>
                <a:gd name="T43" fmla="*/ 60 h 96"/>
                <a:gd name="T44" fmla="*/ 56 w 94"/>
                <a:gd name="T45" fmla="*/ 57 h 96"/>
                <a:gd name="T46" fmla="*/ 67 w 94"/>
                <a:gd name="T47" fmla="*/ 75 h 96"/>
                <a:gd name="T48" fmla="*/ 67 w 94"/>
                <a:gd name="T49" fmla="*/ 75 h 96"/>
                <a:gd name="T50" fmla="*/ 89 w 94"/>
                <a:gd name="T51" fmla="*/ 92 h 96"/>
                <a:gd name="T52" fmla="*/ 4 w 94"/>
                <a:gd name="T53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96">
                  <a:moveTo>
                    <a:pt x="68" y="70"/>
                  </a:moveTo>
                  <a:cubicBezTo>
                    <a:pt x="63" y="69"/>
                    <a:pt x="61" y="59"/>
                    <a:pt x="61" y="54"/>
                  </a:cubicBezTo>
                  <a:cubicBezTo>
                    <a:pt x="66" y="48"/>
                    <a:pt x="70" y="40"/>
                    <a:pt x="70" y="30"/>
                  </a:cubicBezTo>
                  <a:cubicBezTo>
                    <a:pt x="70" y="12"/>
                    <a:pt x="61" y="0"/>
                    <a:pt x="47" y="0"/>
                  </a:cubicBezTo>
                  <a:cubicBezTo>
                    <a:pt x="33" y="0"/>
                    <a:pt x="24" y="12"/>
                    <a:pt x="24" y="30"/>
                  </a:cubicBezTo>
                  <a:cubicBezTo>
                    <a:pt x="24" y="40"/>
                    <a:pt x="27" y="48"/>
                    <a:pt x="33" y="54"/>
                  </a:cubicBezTo>
                  <a:cubicBezTo>
                    <a:pt x="33" y="61"/>
                    <a:pt x="31" y="68"/>
                    <a:pt x="26" y="70"/>
                  </a:cubicBezTo>
                  <a:cubicBezTo>
                    <a:pt x="4" y="74"/>
                    <a:pt x="0" y="85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6"/>
                    <a:pt x="94" y="95"/>
                    <a:pt x="94" y="94"/>
                  </a:cubicBezTo>
                  <a:cubicBezTo>
                    <a:pt x="94" y="85"/>
                    <a:pt x="90" y="75"/>
                    <a:pt x="68" y="70"/>
                  </a:cubicBezTo>
                  <a:close/>
                  <a:moveTo>
                    <a:pt x="47" y="5"/>
                  </a:moveTo>
                  <a:cubicBezTo>
                    <a:pt x="51" y="5"/>
                    <a:pt x="65" y="7"/>
                    <a:pt x="65" y="30"/>
                  </a:cubicBezTo>
                  <a:cubicBezTo>
                    <a:pt x="65" y="45"/>
                    <a:pt x="55" y="56"/>
                    <a:pt x="47" y="56"/>
                  </a:cubicBezTo>
                  <a:cubicBezTo>
                    <a:pt x="38" y="56"/>
                    <a:pt x="28" y="45"/>
                    <a:pt x="28" y="30"/>
                  </a:cubicBezTo>
                  <a:cubicBezTo>
                    <a:pt x="28" y="7"/>
                    <a:pt x="42" y="5"/>
                    <a:pt x="47" y="5"/>
                  </a:cubicBezTo>
                  <a:close/>
                  <a:moveTo>
                    <a:pt x="4" y="92"/>
                  </a:moveTo>
                  <a:cubicBezTo>
                    <a:pt x="5" y="83"/>
                    <a:pt x="13" y="77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34" y="72"/>
                    <a:pt x="37" y="65"/>
                    <a:pt x="37" y="58"/>
                  </a:cubicBezTo>
                  <a:cubicBezTo>
                    <a:pt x="40" y="59"/>
                    <a:pt x="43" y="60"/>
                    <a:pt x="47" y="60"/>
                  </a:cubicBezTo>
                  <a:cubicBezTo>
                    <a:pt x="50" y="60"/>
                    <a:pt x="53" y="59"/>
                    <a:pt x="56" y="57"/>
                  </a:cubicBezTo>
                  <a:cubicBezTo>
                    <a:pt x="57" y="65"/>
                    <a:pt x="60" y="73"/>
                    <a:pt x="67" y="7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81" y="77"/>
                    <a:pt x="88" y="83"/>
                    <a:pt x="89" y="92"/>
                  </a:cubicBezTo>
                  <a:lnTo>
                    <a:pt x="4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870075" y="2185988"/>
              <a:ext cx="560388" cy="571500"/>
            </a:xfrm>
            <a:custGeom>
              <a:avLst/>
              <a:gdLst>
                <a:gd name="T0" fmla="*/ 69 w 94"/>
                <a:gd name="T1" fmla="*/ 70 h 96"/>
                <a:gd name="T2" fmla="*/ 61 w 94"/>
                <a:gd name="T3" fmla="*/ 54 h 96"/>
                <a:gd name="T4" fmla="*/ 70 w 94"/>
                <a:gd name="T5" fmla="*/ 30 h 96"/>
                <a:gd name="T6" fmla="*/ 47 w 94"/>
                <a:gd name="T7" fmla="*/ 0 h 96"/>
                <a:gd name="T8" fmla="*/ 24 w 94"/>
                <a:gd name="T9" fmla="*/ 30 h 96"/>
                <a:gd name="T10" fmla="*/ 33 w 94"/>
                <a:gd name="T11" fmla="*/ 54 h 96"/>
                <a:gd name="T12" fmla="*/ 26 w 94"/>
                <a:gd name="T13" fmla="*/ 70 h 96"/>
                <a:gd name="T14" fmla="*/ 0 w 94"/>
                <a:gd name="T15" fmla="*/ 94 h 96"/>
                <a:gd name="T16" fmla="*/ 2 w 94"/>
                <a:gd name="T17" fmla="*/ 96 h 96"/>
                <a:gd name="T18" fmla="*/ 92 w 94"/>
                <a:gd name="T19" fmla="*/ 96 h 96"/>
                <a:gd name="T20" fmla="*/ 94 w 94"/>
                <a:gd name="T21" fmla="*/ 94 h 96"/>
                <a:gd name="T22" fmla="*/ 69 w 94"/>
                <a:gd name="T23" fmla="*/ 70 h 96"/>
                <a:gd name="T24" fmla="*/ 47 w 94"/>
                <a:gd name="T25" fmla="*/ 5 h 96"/>
                <a:gd name="T26" fmla="*/ 66 w 94"/>
                <a:gd name="T27" fmla="*/ 30 h 96"/>
                <a:gd name="T28" fmla="*/ 47 w 94"/>
                <a:gd name="T29" fmla="*/ 56 h 96"/>
                <a:gd name="T30" fmla="*/ 29 w 94"/>
                <a:gd name="T31" fmla="*/ 30 h 96"/>
                <a:gd name="T32" fmla="*/ 47 w 94"/>
                <a:gd name="T33" fmla="*/ 5 h 96"/>
                <a:gd name="T34" fmla="*/ 5 w 94"/>
                <a:gd name="T35" fmla="*/ 92 h 96"/>
                <a:gd name="T36" fmla="*/ 27 w 94"/>
                <a:gd name="T37" fmla="*/ 74 h 96"/>
                <a:gd name="T38" fmla="*/ 28 w 94"/>
                <a:gd name="T39" fmla="*/ 74 h 96"/>
                <a:gd name="T40" fmla="*/ 38 w 94"/>
                <a:gd name="T41" fmla="*/ 58 h 96"/>
                <a:gd name="T42" fmla="*/ 47 w 94"/>
                <a:gd name="T43" fmla="*/ 60 h 96"/>
                <a:gd name="T44" fmla="*/ 57 w 94"/>
                <a:gd name="T45" fmla="*/ 57 h 96"/>
                <a:gd name="T46" fmla="*/ 68 w 94"/>
                <a:gd name="T47" fmla="*/ 75 h 96"/>
                <a:gd name="T48" fmla="*/ 68 w 94"/>
                <a:gd name="T49" fmla="*/ 75 h 96"/>
                <a:gd name="T50" fmla="*/ 90 w 94"/>
                <a:gd name="T51" fmla="*/ 92 h 96"/>
                <a:gd name="T52" fmla="*/ 5 w 94"/>
                <a:gd name="T53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96">
                  <a:moveTo>
                    <a:pt x="69" y="70"/>
                  </a:moveTo>
                  <a:cubicBezTo>
                    <a:pt x="63" y="69"/>
                    <a:pt x="61" y="59"/>
                    <a:pt x="61" y="54"/>
                  </a:cubicBezTo>
                  <a:cubicBezTo>
                    <a:pt x="67" y="48"/>
                    <a:pt x="70" y="40"/>
                    <a:pt x="70" y="30"/>
                  </a:cubicBezTo>
                  <a:cubicBezTo>
                    <a:pt x="70" y="12"/>
                    <a:pt x="61" y="0"/>
                    <a:pt x="47" y="0"/>
                  </a:cubicBezTo>
                  <a:cubicBezTo>
                    <a:pt x="33" y="0"/>
                    <a:pt x="24" y="12"/>
                    <a:pt x="24" y="30"/>
                  </a:cubicBezTo>
                  <a:cubicBezTo>
                    <a:pt x="24" y="40"/>
                    <a:pt x="28" y="48"/>
                    <a:pt x="33" y="54"/>
                  </a:cubicBezTo>
                  <a:cubicBezTo>
                    <a:pt x="33" y="61"/>
                    <a:pt x="31" y="68"/>
                    <a:pt x="26" y="70"/>
                  </a:cubicBezTo>
                  <a:cubicBezTo>
                    <a:pt x="5" y="74"/>
                    <a:pt x="0" y="85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6"/>
                    <a:pt x="94" y="95"/>
                    <a:pt x="94" y="94"/>
                  </a:cubicBezTo>
                  <a:cubicBezTo>
                    <a:pt x="94" y="85"/>
                    <a:pt x="90" y="75"/>
                    <a:pt x="69" y="70"/>
                  </a:cubicBezTo>
                  <a:close/>
                  <a:moveTo>
                    <a:pt x="47" y="5"/>
                  </a:moveTo>
                  <a:cubicBezTo>
                    <a:pt x="52" y="5"/>
                    <a:pt x="66" y="7"/>
                    <a:pt x="66" y="30"/>
                  </a:cubicBezTo>
                  <a:cubicBezTo>
                    <a:pt x="66" y="45"/>
                    <a:pt x="56" y="56"/>
                    <a:pt x="47" y="56"/>
                  </a:cubicBezTo>
                  <a:cubicBezTo>
                    <a:pt x="39" y="56"/>
                    <a:pt x="29" y="45"/>
                    <a:pt x="29" y="30"/>
                  </a:cubicBezTo>
                  <a:cubicBezTo>
                    <a:pt x="29" y="7"/>
                    <a:pt x="43" y="5"/>
                    <a:pt x="47" y="5"/>
                  </a:cubicBezTo>
                  <a:close/>
                  <a:moveTo>
                    <a:pt x="5" y="92"/>
                  </a:moveTo>
                  <a:cubicBezTo>
                    <a:pt x="6" y="83"/>
                    <a:pt x="14" y="77"/>
                    <a:pt x="27" y="74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4" y="72"/>
                    <a:pt x="37" y="65"/>
                    <a:pt x="38" y="58"/>
                  </a:cubicBezTo>
                  <a:cubicBezTo>
                    <a:pt x="41" y="59"/>
                    <a:pt x="44" y="60"/>
                    <a:pt x="47" y="60"/>
                  </a:cubicBezTo>
                  <a:cubicBezTo>
                    <a:pt x="51" y="60"/>
                    <a:pt x="54" y="59"/>
                    <a:pt x="57" y="57"/>
                  </a:cubicBezTo>
                  <a:cubicBezTo>
                    <a:pt x="58" y="65"/>
                    <a:pt x="61" y="73"/>
                    <a:pt x="68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81" y="77"/>
                    <a:pt x="89" y="83"/>
                    <a:pt x="90" y="92"/>
                  </a:cubicBezTo>
                  <a:lnTo>
                    <a:pt x="5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1447800" y="1852613"/>
              <a:ext cx="101600" cy="95250"/>
            </a:xfrm>
            <a:custGeom>
              <a:avLst/>
              <a:gdLst>
                <a:gd name="T0" fmla="*/ 9 w 17"/>
                <a:gd name="T1" fmla="*/ 0 h 16"/>
                <a:gd name="T2" fmla="*/ 0 w 17"/>
                <a:gd name="T3" fmla="*/ 8 h 16"/>
                <a:gd name="T4" fmla="*/ 9 w 17"/>
                <a:gd name="T5" fmla="*/ 16 h 16"/>
                <a:gd name="T6" fmla="*/ 17 w 17"/>
                <a:gd name="T7" fmla="*/ 8 h 16"/>
                <a:gd name="T8" fmla="*/ 9 w 17"/>
                <a:gd name="T9" fmla="*/ 0 h 16"/>
                <a:gd name="T10" fmla="*/ 9 w 17"/>
                <a:gd name="T11" fmla="*/ 12 h 16"/>
                <a:gd name="T12" fmla="*/ 5 w 17"/>
                <a:gd name="T13" fmla="*/ 8 h 16"/>
                <a:gd name="T14" fmla="*/ 9 w 17"/>
                <a:gd name="T15" fmla="*/ 4 h 16"/>
                <a:gd name="T16" fmla="*/ 12 w 17"/>
                <a:gd name="T17" fmla="*/ 8 h 16"/>
                <a:gd name="T18" fmla="*/ 9 w 17"/>
                <a:gd name="T1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  <a:close/>
                  <a:moveTo>
                    <a:pt x="9" y="12"/>
                  </a:moveTo>
                  <a:cubicBezTo>
                    <a:pt x="7" y="12"/>
                    <a:pt x="5" y="10"/>
                    <a:pt x="5" y="8"/>
                  </a:cubicBezTo>
                  <a:cubicBezTo>
                    <a:pt x="5" y="6"/>
                    <a:pt x="7" y="4"/>
                    <a:pt x="9" y="4"/>
                  </a:cubicBezTo>
                  <a:cubicBezTo>
                    <a:pt x="11" y="4"/>
                    <a:pt x="12" y="6"/>
                    <a:pt x="12" y="8"/>
                  </a:cubicBezTo>
                  <a:cubicBezTo>
                    <a:pt x="12" y="10"/>
                    <a:pt x="11" y="12"/>
                    <a:pt x="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560512" y="1852613"/>
              <a:ext cx="95250" cy="95250"/>
            </a:xfrm>
            <a:custGeom>
              <a:avLst/>
              <a:gdLst>
                <a:gd name="T0" fmla="*/ 8 w 16"/>
                <a:gd name="T1" fmla="*/ 0 h 16"/>
                <a:gd name="T2" fmla="*/ 0 w 16"/>
                <a:gd name="T3" fmla="*/ 8 h 16"/>
                <a:gd name="T4" fmla="*/ 8 w 16"/>
                <a:gd name="T5" fmla="*/ 16 h 16"/>
                <a:gd name="T6" fmla="*/ 16 w 16"/>
                <a:gd name="T7" fmla="*/ 8 h 16"/>
                <a:gd name="T8" fmla="*/ 8 w 16"/>
                <a:gd name="T9" fmla="*/ 0 h 16"/>
                <a:gd name="T10" fmla="*/ 8 w 16"/>
                <a:gd name="T11" fmla="*/ 12 h 16"/>
                <a:gd name="T12" fmla="*/ 4 w 16"/>
                <a:gd name="T13" fmla="*/ 8 h 16"/>
                <a:gd name="T14" fmla="*/ 8 w 16"/>
                <a:gd name="T15" fmla="*/ 4 h 16"/>
                <a:gd name="T16" fmla="*/ 12 w 16"/>
                <a:gd name="T17" fmla="*/ 8 h 16"/>
                <a:gd name="T18" fmla="*/ 8 w 16"/>
                <a:gd name="T1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3" y="16"/>
                    <a:pt x="16" y="13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lose/>
                  <a:moveTo>
                    <a:pt x="8" y="12"/>
                  </a:move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668462" y="1852613"/>
              <a:ext cx="101600" cy="95250"/>
            </a:xfrm>
            <a:custGeom>
              <a:avLst/>
              <a:gdLst>
                <a:gd name="T0" fmla="*/ 17 w 17"/>
                <a:gd name="T1" fmla="*/ 8 h 16"/>
                <a:gd name="T2" fmla="*/ 8 w 17"/>
                <a:gd name="T3" fmla="*/ 0 h 16"/>
                <a:gd name="T4" fmla="*/ 0 w 17"/>
                <a:gd name="T5" fmla="*/ 8 h 16"/>
                <a:gd name="T6" fmla="*/ 8 w 17"/>
                <a:gd name="T7" fmla="*/ 16 h 16"/>
                <a:gd name="T8" fmla="*/ 17 w 17"/>
                <a:gd name="T9" fmla="*/ 8 h 16"/>
                <a:gd name="T10" fmla="*/ 8 w 17"/>
                <a:gd name="T11" fmla="*/ 12 h 16"/>
                <a:gd name="T12" fmla="*/ 5 w 17"/>
                <a:gd name="T13" fmla="*/ 8 h 16"/>
                <a:gd name="T14" fmla="*/ 8 w 17"/>
                <a:gd name="T15" fmla="*/ 4 h 16"/>
                <a:gd name="T16" fmla="*/ 12 w 17"/>
                <a:gd name="T17" fmla="*/ 8 h 16"/>
                <a:gd name="T18" fmla="*/ 8 w 17"/>
                <a:gd name="T1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13" y="16"/>
                    <a:pt x="17" y="13"/>
                    <a:pt x="17" y="8"/>
                  </a:cubicBezTo>
                  <a:close/>
                  <a:moveTo>
                    <a:pt x="8" y="12"/>
                  </a:moveTo>
                  <a:cubicBezTo>
                    <a:pt x="6" y="12"/>
                    <a:pt x="5" y="10"/>
                    <a:pt x="5" y="8"/>
                  </a:cubicBezTo>
                  <a:cubicBezTo>
                    <a:pt x="5" y="6"/>
                    <a:pt x="6" y="4"/>
                    <a:pt x="8" y="4"/>
                  </a:cubicBez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1727200" y="1954213"/>
              <a:ext cx="95250" cy="101600"/>
            </a:xfrm>
            <a:custGeom>
              <a:avLst/>
              <a:gdLst>
                <a:gd name="T0" fmla="*/ 8 w 16"/>
                <a:gd name="T1" fmla="*/ 0 h 17"/>
                <a:gd name="T2" fmla="*/ 0 w 16"/>
                <a:gd name="T3" fmla="*/ 9 h 17"/>
                <a:gd name="T4" fmla="*/ 8 w 16"/>
                <a:gd name="T5" fmla="*/ 17 h 17"/>
                <a:gd name="T6" fmla="*/ 16 w 16"/>
                <a:gd name="T7" fmla="*/ 9 h 17"/>
                <a:gd name="T8" fmla="*/ 8 w 16"/>
                <a:gd name="T9" fmla="*/ 0 h 17"/>
                <a:gd name="T10" fmla="*/ 8 w 16"/>
                <a:gd name="T11" fmla="*/ 12 h 17"/>
                <a:gd name="T12" fmla="*/ 4 w 16"/>
                <a:gd name="T13" fmla="*/ 9 h 17"/>
                <a:gd name="T14" fmla="*/ 8 w 16"/>
                <a:gd name="T15" fmla="*/ 5 h 17"/>
                <a:gd name="T16" fmla="*/ 12 w 16"/>
                <a:gd name="T17" fmla="*/ 9 h 17"/>
                <a:gd name="T18" fmla="*/ 8 w 16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7">
                  <a:moveTo>
                    <a:pt x="8" y="0"/>
                  </a:move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13" y="17"/>
                    <a:pt x="16" y="13"/>
                    <a:pt x="16" y="9"/>
                  </a:cubicBezTo>
                  <a:cubicBezTo>
                    <a:pt x="16" y="4"/>
                    <a:pt x="13" y="0"/>
                    <a:pt x="8" y="0"/>
                  </a:cubicBezTo>
                  <a:close/>
                  <a:moveTo>
                    <a:pt x="8" y="12"/>
                  </a:moveTo>
                  <a:cubicBezTo>
                    <a:pt x="6" y="12"/>
                    <a:pt x="4" y="11"/>
                    <a:pt x="4" y="9"/>
                  </a:cubicBezTo>
                  <a:cubicBezTo>
                    <a:pt x="4" y="7"/>
                    <a:pt x="6" y="5"/>
                    <a:pt x="8" y="5"/>
                  </a:cubicBezTo>
                  <a:cubicBezTo>
                    <a:pt x="10" y="5"/>
                    <a:pt x="12" y="7"/>
                    <a:pt x="12" y="9"/>
                  </a:cubicBezTo>
                  <a:cubicBezTo>
                    <a:pt x="12" y="11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1835150" y="1954213"/>
              <a:ext cx="101600" cy="101600"/>
            </a:xfrm>
            <a:custGeom>
              <a:avLst/>
              <a:gdLst>
                <a:gd name="T0" fmla="*/ 17 w 17"/>
                <a:gd name="T1" fmla="*/ 9 h 17"/>
                <a:gd name="T2" fmla="*/ 8 w 17"/>
                <a:gd name="T3" fmla="*/ 0 h 17"/>
                <a:gd name="T4" fmla="*/ 0 w 17"/>
                <a:gd name="T5" fmla="*/ 9 h 17"/>
                <a:gd name="T6" fmla="*/ 8 w 17"/>
                <a:gd name="T7" fmla="*/ 17 h 17"/>
                <a:gd name="T8" fmla="*/ 17 w 17"/>
                <a:gd name="T9" fmla="*/ 9 h 17"/>
                <a:gd name="T10" fmla="*/ 8 w 17"/>
                <a:gd name="T11" fmla="*/ 12 h 17"/>
                <a:gd name="T12" fmla="*/ 5 w 17"/>
                <a:gd name="T13" fmla="*/ 9 h 17"/>
                <a:gd name="T14" fmla="*/ 8 w 17"/>
                <a:gd name="T15" fmla="*/ 5 h 17"/>
                <a:gd name="T16" fmla="*/ 12 w 17"/>
                <a:gd name="T17" fmla="*/ 9 h 17"/>
                <a:gd name="T18" fmla="*/ 8 w 17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17" y="9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13" y="17"/>
                    <a:pt x="17" y="13"/>
                    <a:pt x="17" y="9"/>
                  </a:cubicBezTo>
                  <a:close/>
                  <a:moveTo>
                    <a:pt x="8" y="12"/>
                  </a:moveTo>
                  <a:cubicBezTo>
                    <a:pt x="6" y="12"/>
                    <a:pt x="5" y="11"/>
                    <a:pt x="5" y="9"/>
                  </a:cubicBezTo>
                  <a:cubicBezTo>
                    <a:pt x="5" y="7"/>
                    <a:pt x="6" y="5"/>
                    <a:pt x="8" y="5"/>
                  </a:cubicBezTo>
                  <a:cubicBezTo>
                    <a:pt x="10" y="5"/>
                    <a:pt x="12" y="7"/>
                    <a:pt x="12" y="9"/>
                  </a:cubicBezTo>
                  <a:cubicBezTo>
                    <a:pt x="12" y="11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1941512" y="1954213"/>
              <a:ext cx="101600" cy="101600"/>
            </a:xfrm>
            <a:custGeom>
              <a:avLst/>
              <a:gdLst>
                <a:gd name="T0" fmla="*/ 9 w 17"/>
                <a:gd name="T1" fmla="*/ 17 h 17"/>
                <a:gd name="T2" fmla="*/ 17 w 17"/>
                <a:gd name="T3" fmla="*/ 9 h 17"/>
                <a:gd name="T4" fmla="*/ 9 w 17"/>
                <a:gd name="T5" fmla="*/ 0 h 17"/>
                <a:gd name="T6" fmla="*/ 0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12 w 17"/>
                <a:gd name="T13" fmla="*/ 9 h 17"/>
                <a:gd name="T14" fmla="*/ 9 w 17"/>
                <a:gd name="T15" fmla="*/ 12 h 17"/>
                <a:gd name="T16" fmla="*/ 5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13" y="17"/>
                    <a:pt x="17" y="13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9" y="17"/>
                  </a:cubicBezTo>
                  <a:close/>
                  <a:moveTo>
                    <a:pt x="9" y="5"/>
                  </a:moveTo>
                  <a:cubicBezTo>
                    <a:pt x="11" y="5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5" y="11"/>
                    <a:pt x="5" y="9"/>
                  </a:cubicBezTo>
                  <a:cubicBezTo>
                    <a:pt x="5" y="7"/>
                    <a:pt x="7" y="5"/>
                    <a:pt x="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358900" y="1679575"/>
              <a:ext cx="755650" cy="642938"/>
            </a:xfrm>
            <a:custGeom>
              <a:avLst/>
              <a:gdLst>
                <a:gd name="T0" fmla="*/ 99 w 127"/>
                <a:gd name="T1" fmla="*/ 107 h 108"/>
                <a:gd name="T2" fmla="*/ 100 w 127"/>
                <a:gd name="T3" fmla="*/ 108 h 108"/>
                <a:gd name="T4" fmla="*/ 102 w 127"/>
                <a:gd name="T5" fmla="*/ 107 h 108"/>
                <a:gd name="T6" fmla="*/ 103 w 127"/>
                <a:gd name="T7" fmla="*/ 104 h 108"/>
                <a:gd name="T8" fmla="*/ 99 w 127"/>
                <a:gd name="T9" fmla="*/ 88 h 108"/>
                <a:gd name="T10" fmla="*/ 127 w 127"/>
                <a:gd name="T11" fmla="*/ 54 h 108"/>
                <a:gd name="T12" fmla="*/ 87 w 127"/>
                <a:gd name="T13" fmla="*/ 19 h 108"/>
                <a:gd name="T14" fmla="*/ 77 w 127"/>
                <a:gd name="T15" fmla="*/ 20 h 108"/>
                <a:gd name="T16" fmla="*/ 41 w 127"/>
                <a:gd name="T17" fmla="*/ 0 h 108"/>
                <a:gd name="T18" fmla="*/ 0 w 127"/>
                <a:gd name="T19" fmla="*/ 36 h 108"/>
                <a:gd name="T20" fmla="*/ 24 w 127"/>
                <a:gd name="T21" fmla="*/ 68 h 108"/>
                <a:gd name="T22" fmla="*/ 16 w 127"/>
                <a:gd name="T23" fmla="*/ 91 h 108"/>
                <a:gd name="T24" fmla="*/ 16 w 127"/>
                <a:gd name="T25" fmla="*/ 94 h 108"/>
                <a:gd name="T26" fmla="*/ 19 w 127"/>
                <a:gd name="T27" fmla="*/ 95 h 108"/>
                <a:gd name="T28" fmla="*/ 43 w 127"/>
                <a:gd name="T29" fmla="*/ 71 h 108"/>
                <a:gd name="T30" fmla="*/ 51 w 127"/>
                <a:gd name="T31" fmla="*/ 70 h 108"/>
                <a:gd name="T32" fmla="*/ 83 w 127"/>
                <a:gd name="T33" fmla="*/ 89 h 108"/>
                <a:gd name="T34" fmla="*/ 99 w 127"/>
                <a:gd name="T35" fmla="*/ 107 h 108"/>
                <a:gd name="T36" fmla="*/ 85 w 127"/>
                <a:gd name="T37" fmla="*/ 85 h 108"/>
                <a:gd name="T38" fmla="*/ 54 w 127"/>
                <a:gd name="T39" fmla="*/ 66 h 108"/>
                <a:gd name="T40" fmla="*/ 52 w 127"/>
                <a:gd name="T41" fmla="*/ 65 h 108"/>
                <a:gd name="T42" fmla="*/ 51 w 127"/>
                <a:gd name="T43" fmla="*/ 65 h 108"/>
                <a:gd name="T44" fmla="*/ 41 w 127"/>
                <a:gd name="T45" fmla="*/ 67 h 108"/>
                <a:gd name="T46" fmla="*/ 39 w 127"/>
                <a:gd name="T47" fmla="*/ 68 h 108"/>
                <a:gd name="T48" fmla="*/ 39 w 127"/>
                <a:gd name="T49" fmla="*/ 69 h 108"/>
                <a:gd name="T50" fmla="*/ 24 w 127"/>
                <a:gd name="T51" fmla="*/ 87 h 108"/>
                <a:gd name="T52" fmla="*/ 29 w 127"/>
                <a:gd name="T53" fmla="*/ 67 h 108"/>
                <a:gd name="T54" fmla="*/ 29 w 127"/>
                <a:gd name="T55" fmla="*/ 67 h 108"/>
                <a:gd name="T56" fmla="*/ 28 w 127"/>
                <a:gd name="T57" fmla="*/ 64 h 108"/>
                <a:gd name="T58" fmla="*/ 5 w 127"/>
                <a:gd name="T59" fmla="*/ 36 h 108"/>
                <a:gd name="T60" fmla="*/ 41 w 127"/>
                <a:gd name="T61" fmla="*/ 5 h 108"/>
                <a:gd name="T62" fmla="*/ 73 w 127"/>
                <a:gd name="T63" fmla="*/ 23 h 108"/>
                <a:gd name="T64" fmla="*/ 76 w 127"/>
                <a:gd name="T65" fmla="*/ 25 h 108"/>
                <a:gd name="T66" fmla="*/ 87 w 127"/>
                <a:gd name="T67" fmla="*/ 23 h 108"/>
                <a:gd name="T68" fmla="*/ 123 w 127"/>
                <a:gd name="T69" fmla="*/ 54 h 108"/>
                <a:gd name="T70" fmla="*/ 96 w 127"/>
                <a:gd name="T71" fmla="*/ 84 h 108"/>
                <a:gd name="T72" fmla="*/ 94 w 127"/>
                <a:gd name="T73" fmla="*/ 86 h 108"/>
                <a:gd name="T74" fmla="*/ 96 w 127"/>
                <a:gd name="T75" fmla="*/ 99 h 108"/>
                <a:gd name="T76" fmla="*/ 87 w 127"/>
                <a:gd name="T77" fmla="*/ 86 h 108"/>
                <a:gd name="T78" fmla="*/ 85 w 127"/>
                <a:gd name="T79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" h="108">
                  <a:moveTo>
                    <a:pt x="99" y="107"/>
                  </a:moveTo>
                  <a:cubicBezTo>
                    <a:pt x="100" y="108"/>
                    <a:pt x="100" y="108"/>
                    <a:pt x="100" y="108"/>
                  </a:cubicBezTo>
                  <a:cubicBezTo>
                    <a:pt x="101" y="108"/>
                    <a:pt x="102" y="108"/>
                    <a:pt x="102" y="107"/>
                  </a:cubicBezTo>
                  <a:cubicBezTo>
                    <a:pt x="103" y="107"/>
                    <a:pt x="103" y="105"/>
                    <a:pt x="103" y="104"/>
                  </a:cubicBezTo>
                  <a:cubicBezTo>
                    <a:pt x="103" y="104"/>
                    <a:pt x="99" y="97"/>
                    <a:pt x="99" y="88"/>
                  </a:cubicBezTo>
                  <a:cubicBezTo>
                    <a:pt x="116" y="84"/>
                    <a:pt x="127" y="70"/>
                    <a:pt x="127" y="54"/>
                  </a:cubicBezTo>
                  <a:cubicBezTo>
                    <a:pt x="127" y="34"/>
                    <a:pt x="109" y="19"/>
                    <a:pt x="87" y="19"/>
                  </a:cubicBezTo>
                  <a:cubicBezTo>
                    <a:pt x="83" y="19"/>
                    <a:pt x="80" y="19"/>
                    <a:pt x="77" y="20"/>
                  </a:cubicBezTo>
                  <a:cubicBezTo>
                    <a:pt x="70" y="8"/>
                    <a:pt x="56" y="0"/>
                    <a:pt x="41" y="0"/>
                  </a:cubicBezTo>
                  <a:cubicBezTo>
                    <a:pt x="18" y="0"/>
                    <a:pt x="0" y="16"/>
                    <a:pt x="0" y="36"/>
                  </a:cubicBezTo>
                  <a:cubicBezTo>
                    <a:pt x="0" y="50"/>
                    <a:pt x="10" y="63"/>
                    <a:pt x="24" y="68"/>
                  </a:cubicBezTo>
                  <a:cubicBezTo>
                    <a:pt x="24" y="81"/>
                    <a:pt x="16" y="91"/>
                    <a:pt x="16" y="91"/>
                  </a:cubicBezTo>
                  <a:cubicBezTo>
                    <a:pt x="15" y="92"/>
                    <a:pt x="15" y="93"/>
                    <a:pt x="16" y="94"/>
                  </a:cubicBezTo>
                  <a:cubicBezTo>
                    <a:pt x="17" y="95"/>
                    <a:pt x="18" y="95"/>
                    <a:pt x="19" y="95"/>
                  </a:cubicBezTo>
                  <a:cubicBezTo>
                    <a:pt x="31" y="89"/>
                    <a:pt x="39" y="82"/>
                    <a:pt x="43" y="71"/>
                  </a:cubicBezTo>
                  <a:cubicBezTo>
                    <a:pt x="45" y="71"/>
                    <a:pt x="48" y="71"/>
                    <a:pt x="51" y="70"/>
                  </a:cubicBezTo>
                  <a:cubicBezTo>
                    <a:pt x="57" y="81"/>
                    <a:pt x="69" y="88"/>
                    <a:pt x="83" y="89"/>
                  </a:cubicBezTo>
                  <a:cubicBezTo>
                    <a:pt x="86" y="96"/>
                    <a:pt x="91" y="102"/>
                    <a:pt x="99" y="107"/>
                  </a:cubicBezTo>
                  <a:close/>
                  <a:moveTo>
                    <a:pt x="85" y="85"/>
                  </a:moveTo>
                  <a:cubicBezTo>
                    <a:pt x="71" y="84"/>
                    <a:pt x="59" y="77"/>
                    <a:pt x="54" y="66"/>
                  </a:cubicBezTo>
                  <a:cubicBezTo>
                    <a:pt x="54" y="66"/>
                    <a:pt x="53" y="65"/>
                    <a:pt x="52" y="65"/>
                  </a:cubicBezTo>
                  <a:cubicBezTo>
                    <a:pt x="52" y="65"/>
                    <a:pt x="51" y="65"/>
                    <a:pt x="51" y="65"/>
                  </a:cubicBezTo>
                  <a:cubicBezTo>
                    <a:pt x="48" y="66"/>
                    <a:pt x="45" y="67"/>
                    <a:pt x="41" y="67"/>
                  </a:cubicBezTo>
                  <a:cubicBezTo>
                    <a:pt x="40" y="67"/>
                    <a:pt x="39" y="67"/>
                    <a:pt x="39" y="68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6" y="77"/>
                    <a:pt x="31" y="82"/>
                    <a:pt x="24" y="87"/>
                  </a:cubicBezTo>
                  <a:cubicBezTo>
                    <a:pt x="26" y="82"/>
                    <a:pt x="29" y="75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6"/>
                    <a:pt x="28" y="65"/>
                    <a:pt x="28" y="64"/>
                  </a:cubicBezTo>
                  <a:cubicBezTo>
                    <a:pt x="14" y="60"/>
                    <a:pt x="5" y="48"/>
                    <a:pt x="5" y="36"/>
                  </a:cubicBezTo>
                  <a:cubicBezTo>
                    <a:pt x="5" y="19"/>
                    <a:pt x="21" y="5"/>
                    <a:pt x="41" y="5"/>
                  </a:cubicBezTo>
                  <a:cubicBezTo>
                    <a:pt x="55" y="5"/>
                    <a:pt x="68" y="12"/>
                    <a:pt x="73" y="23"/>
                  </a:cubicBezTo>
                  <a:cubicBezTo>
                    <a:pt x="74" y="24"/>
                    <a:pt x="75" y="25"/>
                    <a:pt x="76" y="25"/>
                  </a:cubicBezTo>
                  <a:cubicBezTo>
                    <a:pt x="80" y="24"/>
                    <a:pt x="83" y="23"/>
                    <a:pt x="87" y="23"/>
                  </a:cubicBezTo>
                  <a:cubicBezTo>
                    <a:pt x="107" y="23"/>
                    <a:pt x="123" y="37"/>
                    <a:pt x="123" y="54"/>
                  </a:cubicBezTo>
                  <a:cubicBezTo>
                    <a:pt x="123" y="68"/>
                    <a:pt x="112" y="81"/>
                    <a:pt x="96" y="84"/>
                  </a:cubicBezTo>
                  <a:cubicBezTo>
                    <a:pt x="95" y="84"/>
                    <a:pt x="94" y="85"/>
                    <a:pt x="94" y="86"/>
                  </a:cubicBezTo>
                  <a:cubicBezTo>
                    <a:pt x="94" y="91"/>
                    <a:pt x="95" y="95"/>
                    <a:pt x="96" y="99"/>
                  </a:cubicBezTo>
                  <a:cubicBezTo>
                    <a:pt x="92" y="95"/>
                    <a:pt x="89" y="91"/>
                    <a:pt x="87" y="86"/>
                  </a:cubicBezTo>
                  <a:cubicBezTo>
                    <a:pt x="86" y="85"/>
                    <a:pt x="86" y="85"/>
                    <a:pt x="85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589353" y="1781866"/>
            <a:ext cx="390416" cy="644056"/>
            <a:chOff x="6531329" y="2691707"/>
            <a:chExt cx="444716" cy="733318"/>
          </a:xfrm>
        </p:grpSpPr>
        <p:sp>
          <p:nvSpPr>
            <p:cNvPr id="29" name="Freeform 95"/>
            <p:cNvSpPr>
              <a:spLocks/>
            </p:cNvSpPr>
            <p:nvPr/>
          </p:nvSpPr>
          <p:spPr bwMode="auto">
            <a:xfrm>
              <a:off x="6652002" y="3283678"/>
              <a:ext cx="203371" cy="52742"/>
            </a:xfrm>
            <a:custGeom>
              <a:avLst/>
              <a:gdLst>
                <a:gd name="T0" fmla="*/ 177 w 204"/>
                <a:gd name="T1" fmla="*/ 0 h 53"/>
                <a:gd name="T2" fmla="*/ 26 w 204"/>
                <a:gd name="T3" fmla="*/ 0 h 53"/>
                <a:gd name="T4" fmla="*/ 0 w 204"/>
                <a:gd name="T5" fmla="*/ 26 h 53"/>
                <a:gd name="T6" fmla="*/ 26 w 204"/>
                <a:gd name="T7" fmla="*/ 53 h 53"/>
                <a:gd name="T8" fmla="*/ 177 w 204"/>
                <a:gd name="T9" fmla="*/ 53 h 53"/>
                <a:gd name="T10" fmla="*/ 204 w 204"/>
                <a:gd name="T11" fmla="*/ 26 h 53"/>
                <a:gd name="T12" fmla="*/ 177 w 204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3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3"/>
                    <a:pt x="26" y="53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92" y="53"/>
                    <a:pt x="204" y="41"/>
                    <a:pt x="204" y="26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33"/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>
              <a:off x="6652002" y="3336419"/>
              <a:ext cx="203371" cy="54007"/>
            </a:xfrm>
            <a:custGeom>
              <a:avLst/>
              <a:gdLst>
                <a:gd name="T0" fmla="*/ 177 w 204"/>
                <a:gd name="T1" fmla="*/ 0 h 54"/>
                <a:gd name="T2" fmla="*/ 26 w 204"/>
                <a:gd name="T3" fmla="*/ 0 h 54"/>
                <a:gd name="T4" fmla="*/ 0 w 204"/>
                <a:gd name="T5" fmla="*/ 27 h 54"/>
                <a:gd name="T6" fmla="*/ 26 w 204"/>
                <a:gd name="T7" fmla="*/ 54 h 54"/>
                <a:gd name="T8" fmla="*/ 177 w 204"/>
                <a:gd name="T9" fmla="*/ 54 h 54"/>
                <a:gd name="T10" fmla="*/ 204 w 204"/>
                <a:gd name="T11" fmla="*/ 27 h 54"/>
                <a:gd name="T12" fmla="*/ 177 w 20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4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6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92" y="54"/>
                    <a:pt x="204" y="42"/>
                    <a:pt x="204" y="27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33"/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>
              <a:off x="6687866" y="3390427"/>
              <a:ext cx="131643" cy="34598"/>
            </a:xfrm>
            <a:custGeom>
              <a:avLst/>
              <a:gdLst>
                <a:gd name="T0" fmla="*/ 0 w 132"/>
                <a:gd name="T1" fmla="*/ 0 h 35"/>
                <a:gd name="T2" fmla="*/ 66 w 132"/>
                <a:gd name="T3" fmla="*/ 35 h 35"/>
                <a:gd name="T4" fmla="*/ 132 w 132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35">
                  <a:moveTo>
                    <a:pt x="0" y="0"/>
                  </a:moveTo>
                  <a:cubicBezTo>
                    <a:pt x="0" y="19"/>
                    <a:pt x="29" y="35"/>
                    <a:pt x="66" y="35"/>
                  </a:cubicBezTo>
                  <a:cubicBezTo>
                    <a:pt x="102" y="35"/>
                    <a:pt x="132" y="19"/>
                    <a:pt x="132" y="0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33"/>
            </a:p>
          </p:txBody>
        </p:sp>
        <p:sp>
          <p:nvSpPr>
            <p:cNvPr id="32" name="Freeform 98"/>
            <p:cNvSpPr>
              <a:spLocks/>
            </p:cNvSpPr>
            <p:nvPr/>
          </p:nvSpPr>
          <p:spPr bwMode="auto">
            <a:xfrm>
              <a:off x="6531329" y="2691707"/>
              <a:ext cx="444716" cy="537964"/>
            </a:xfrm>
            <a:custGeom>
              <a:avLst/>
              <a:gdLst>
                <a:gd name="T0" fmla="*/ 223 w 446"/>
                <a:gd name="T1" fmla="*/ 0 h 540"/>
                <a:gd name="T2" fmla="*/ 0 w 446"/>
                <a:gd name="T3" fmla="*/ 223 h 540"/>
                <a:gd name="T4" fmla="*/ 62 w 446"/>
                <a:gd name="T5" fmla="*/ 379 h 540"/>
                <a:gd name="T6" fmla="*/ 94 w 446"/>
                <a:gd name="T7" fmla="*/ 440 h 540"/>
                <a:gd name="T8" fmla="*/ 94 w 446"/>
                <a:gd name="T9" fmla="*/ 484 h 540"/>
                <a:gd name="T10" fmla="*/ 150 w 446"/>
                <a:gd name="T11" fmla="*/ 540 h 540"/>
                <a:gd name="T12" fmla="*/ 296 w 446"/>
                <a:gd name="T13" fmla="*/ 540 h 540"/>
                <a:gd name="T14" fmla="*/ 352 w 446"/>
                <a:gd name="T15" fmla="*/ 484 h 540"/>
                <a:gd name="T16" fmla="*/ 352 w 446"/>
                <a:gd name="T17" fmla="*/ 440 h 540"/>
                <a:gd name="T18" fmla="*/ 383 w 446"/>
                <a:gd name="T19" fmla="*/ 379 h 540"/>
                <a:gd name="T20" fmla="*/ 446 w 446"/>
                <a:gd name="T21" fmla="*/ 223 h 540"/>
                <a:gd name="T22" fmla="*/ 223 w 446"/>
                <a:gd name="T2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6" h="540">
                  <a:moveTo>
                    <a:pt x="223" y="0"/>
                  </a:moveTo>
                  <a:cubicBezTo>
                    <a:pt x="99" y="0"/>
                    <a:pt x="0" y="100"/>
                    <a:pt x="0" y="223"/>
                  </a:cubicBezTo>
                  <a:cubicBezTo>
                    <a:pt x="0" y="284"/>
                    <a:pt x="22" y="339"/>
                    <a:pt x="62" y="379"/>
                  </a:cubicBezTo>
                  <a:cubicBezTo>
                    <a:pt x="83" y="399"/>
                    <a:pt x="94" y="415"/>
                    <a:pt x="94" y="440"/>
                  </a:cubicBezTo>
                  <a:cubicBezTo>
                    <a:pt x="94" y="466"/>
                    <a:pt x="94" y="484"/>
                    <a:pt x="94" y="484"/>
                  </a:cubicBezTo>
                  <a:cubicBezTo>
                    <a:pt x="94" y="515"/>
                    <a:pt x="119" y="540"/>
                    <a:pt x="150" y="540"/>
                  </a:cubicBezTo>
                  <a:cubicBezTo>
                    <a:pt x="296" y="540"/>
                    <a:pt x="296" y="540"/>
                    <a:pt x="296" y="540"/>
                  </a:cubicBezTo>
                  <a:cubicBezTo>
                    <a:pt x="327" y="540"/>
                    <a:pt x="352" y="515"/>
                    <a:pt x="352" y="484"/>
                  </a:cubicBezTo>
                  <a:cubicBezTo>
                    <a:pt x="352" y="484"/>
                    <a:pt x="352" y="466"/>
                    <a:pt x="352" y="440"/>
                  </a:cubicBezTo>
                  <a:cubicBezTo>
                    <a:pt x="352" y="415"/>
                    <a:pt x="362" y="399"/>
                    <a:pt x="383" y="379"/>
                  </a:cubicBezTo>
                  <a:cubicBezTo>
                    <a:pt x="423" y="339"/>
                    <a:pt x="446" y="284"/>
                    <a:pt x="446" y="223"/>
                  </a:cubicBezTo>
                  <a:cubicBezTo>
                    <a:pt x="446" y="100"/>
                    <a:pt x="347" y="0"/>
                    <a:pt x="223" y="0"/>
                  </a:cubicBez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33"/>
            </a:p>
          </p:txBody>
        </p:sp>
        <p:sp>
          <p:nvSpPr>
            <p:cNvPr id="33" name="Freeform 99"/>
            <p:cNvSpPr>
              <a:spLocks/>
            </p:cNvSpPr>
            <p:nvPr/>
          </p:nvSpPr>
          <p:spPr bwMode="auto">
            <a:xfrm>
              <a:off x="6652002" y="3229670"/>
              <a:ext cx="203371" cy="54007"/>
            </a:xfrm>
            <a:custGeom>
              <a:avLst/>
              <a:gdLst>
                <a:gd name="T0" fmla="*/ 177 w 204"/>
                <a:gd name="T1" fmla="*/ 0 h 54"/>
                <a:gd name="T2" fmla="*/ 26 w 204"/>
                <a:gd name="T3" fmla="*/ 0 h 54"/>
                <a:gd name="T4" fmla="*/ 0 w 204"/>
                <a:gd name="T5" fmla="*/ 27 h 54"/>
                <a:gd name="T6" fmla="*/ 26 w 204"/>
                <a:gd name="T7" fmla="*/ 54 h 54"/>
                <a:gd name="T8" fmla="*/ 177 w 204"/>
                <a:gd name="T9" fmla="*/ 54 h 54"/>
                <a:gd name="T10" fmla="*/ 204 w 204"/>
                <a:gd name="T11" fmla="*/ 27 h 54"/>
                <a:gd name="T12" fmla="*/ 177 w 20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4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6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92" y="54"/>
                    <a:pt x="204" y="42"/>
                    <a:pt x="204" y="27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33"/>
            </a:p>
          </p:txBody>
        </p:sp>
      </p:grpSp>
      <p:grpSp>
        <p:nvGrpSpPr>
          <p:cNvPr id="34" name="Group 8"/>
          <p:cNvGrpSpPr>
            <a:grpSpLocks noChangeAspect="1"/>
          </p:cNvGrpSpPr>
          <p:nvPr/>
        </p:nvGrpSpPr>
        <p:grpSpPr bwMode="auto">
          <a:xfrm>
            <a:off x="6381589" y="4970333"/>
            <a:ext cx="461160" cy="499992"/>
            <a:chOff x="2853" y="1431"/>
            <a:chExt cx="190" cy="206"/>
          </a:xfrm>
        </p:grpSpPr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2906" y="1450"/>
              <a:ext cx="84" cy="0"/>
            </a:xfrm>
            <a:custGeom>
              <a:avLst/>
              <a:gdLst>
                <a:gd name="T0" fmla="*/ 0 w 785"/>
                <a:gd name="T1" fmla="*/ 0 w 785"/>
                <a:gd name="T2" fmla="*/ 785 w 78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85">
                  <a:moveTo>
                    <a:pt x="0" y="0"/>
                  </a:moveTo>
                  <a:lnTo>
                    <a:pt x="0" y="0"/>
                  </a:lnTo>
                  <a:lnTo>
                    <a:pt x="785" y="0"/>
                  </a:lnTo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2853" y="1450"/>
              <a:ext cx="190" cy="187"/>
            </a:xfrm>
            <a:custGeom>
              <a:avLst/>
              <a:gdLst>
                <a:gd name="T0" fmla="*/ 1427 w 1778"/>
                <a:gd name="T1" fmla="*/ 0 h 1745"/>
                <a:gd name="T2" fmla="*/ 1427 w 1778"/>
                <a:gd name="T3" fmla="*/ 0 h 1745"/>
                <a:gd name="T4" fmla="*/ 1778 w 1778"/>
                <a:gd name="T5" fmla="*/ 0 h 1745"/>
                <a:gd name="T6" fmla="*/ 1778 w 1778"/>
                <a:gd name="T7" fmla="*/ 1745 h 1745"/>
                <a:gd name="T8" fmla="*/ 0 w 1778"/>
                <a:gd name="T9" fmla="*/ 1745 h 1745"/>
                <a:gd name="T10" fmla="*/ 0 w 1778"/>
                <a:gd name="T11" fmla="*/ 0 h 1745"/>
                <a:gd name="T12" fmla="*/ 350 w 1778"/>
                <a:gd name="T13" fmla="*/ 0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8" h="1745">
                  <a:moveTo>
                    <a:pt x="1427" y="0"/>
                  </a:moveTo>
                  <a:lnTo>
                    <a:pt x="1427" y="0"/>
                  </a:lnTo>
                  <a:lnTo>
                    <a:pt x="1778" y="0"/>
                  </a:lnTo>
                  <a:lnTo>
                    <a:pt x="1778" y="1745"/>
                  </a:lnTo>
                  <a:lnTo>
                    <a:pt x="0" y="1745"/>
                  </a:lnTo>
                  <a:lnTo>
                    <a:pt x="0" y="0"/>
                  </a:lnTo>
                  <a:lnTo>
                    <a:pt x="350" y="0"/>
                  </a:lnTo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853" y="1494"/>
              <a:ext cx="190" cy="0"/>
            </a:xfrm>
            <a:custGeom>
              <a:avLst/>
              <a:gdLst>
                <a:gd name="T0" fmla="*/ 0 w 1778"/>
                <a:gd name="T1" fmla="*/ 0 w 1778"/>
                <a:gd name="T2" fmla="*/ 1778 w 17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778">
                  <a:moveTo>
                    <a:pt x="0" y="0"/>
                  </a:moveTo>
                  <a:lnTo>
                    <a:pt x="0" y="0"/>
                  </a:lnTo>
                  <a:lnTo>
                    <a:pt x="1778" y="0"/>
                  </a:lnTo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890" y="1431"/>
              <a:ext cx="16" cy="38"/>
            </a:xfrm>
            <a:custGeom>
              <a:avLst/>
              <a:gdLst>
                <a:gd name="T0" fmla="*/ 0 w 146"/>
                <a:gd name="T1" fmla="*/ 73 h 356"/>
                <a:gd name="T2" fmla="*/ 0 w 146"/>
                <a:gd name="T3" fmla="*/ 73 h 356"/>
                <a:gd name="T4" fmla="*/ 73 w 146"/>
                <a:gd name="T5" fmla="*/ 0 h 356"/>
                <a:gd name="T6" fmla="*/ 146 w 146"/>
                <a:gd name="T7" fmla="*/ 73 h 356"/>
                <a:gd name="T8" fmla="*/ 146 w 146"/>
                <a:gd name="T9" fmla="*/ 283 h 356"/>
                <a:gd name="T10" fmla="*/ 73 w 146"/>
                <a:gd name="T11" fmla="*/ 356 h 356"/>
                <a:gd name="T12" fmla="*/ 0 w 146"/>
                <a:gd name="T13" fmla="*/ 283 h 356"/>
                <a:gd name="T14" fmla="*/ 0 w 146"/>
                <a:gd name="T15" fmla="*/ 73 h 356"/>
                <a:gd name="T16" fmla="*/ 0 w 146"/>
                <a:gd name="T17" fmla="*/ 73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356">
                  <a:moveTo>
                    <a:pt x="0" y="73"/>
                  </a:moveTo>
                  <a:lnTo>
                    <a:pt x="0" y="73"/>
                  </a:lnTo>
                  <a:cubicBezTo>
                    <a:pt x="0" y="33"/>
                    <a:pt x="32" y="0"/>
                    <a:pt x="73" y="0"/>
                  </a:cubicBezTo>
                  <a:cubicBezTo>
                    <a:pt x="113" y="0"/>
                    <a:pt x="146" y="33"/>
                    <a:pt x="146" y="73"/>
                  </a:cubicBezTo>
                  <a:lnTo>
                    <a:pt x="146" y="283"/>
                  </a:lnTo>
                  <a:cubicBezTo>
                    <a:pt x="146" y="323"/>
                    <a:pt x="113" y="356"/>
                    <a:pt x="73" y="356"/>
                  </a:cubicBezTo>
                  <a:cubicBezTo>
                    <a:pt x="32" y="356"/>
                    <a:pt x="0" y="323"/>
                    <a:pt x="0" y="283"/>
                  </a:cubicBezTo>
                  <a:lnTo>
                    <a:pt x="0" y="73"/>
                  </a:lnTo>
                  <a:lnTo>
                    <a:pt x="0" y="73"/>
                  </a:lnTo>
                  <a:close/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2990" y="1431"/>
              <a:ext cx="15" cy="38"/>
            </a:xfrm>
            <a:custGeom>
              <a:avLst/>
              <a:gdLst>
                <a:gd name="T0" fmla="*/ 0 w 146"/>
                <a:gd name="T1" fmla="*/ 73 h 356"/>
                <a:gd name="T2" fmla="*/ 0 w 146"/>
                <a:gd name="T3" fmla="*/ 73 h 356"/>
                <a:gd name="T4" fmla="*/ 73 w 146"/>
                <a:gd name="T5" fmla="*/ 0 h 356"/>
                <a:gd name="T6" fmla="*/ 146 w 146"/>
                <a:gd name="T7" fmla="*/ 73 h 356"/>
                <a:gd name="T8" fmla="*/ 146 w 146"/>
                <a:gd name="T9" fmla="*/ 283 h 356"/>
                <a:gd name="T10" fmla="*/ 73 w 146"/>
                <a:gd name="T11" fmla="*/ 356 h 356"/>
                <a:gd name="T12" fmla="*/ 0 w 146"/>
                <a:gd name="T13" fmla="*/ 283 h 356"/>
                <a:gd name="T14" fmla="*/ 0 w 146"/>
                <a:gd name="T15" fmla="*/ 73 h 356"/>
                <a:gd name="T16" fmla="*/ 0 w 146"/>
                <a:gd name="T17" fmla="*/ 73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356">
                  <a:moveTo>
                    <a:pt x="0" y="73"/>
                  </a:moveTo>
                  <a:lnTo>
                    <a:pt x="0" y="73"/>
                  </a:lnTo>
                  <a:cubicBezTo>
                    <a:pt x="0" y="33"/>
                    <a:pt x="32" y="0"/>
                    <a:pt x="73" y="0"/>
                  </a:cubicBezTo>
                  <a:cubicBezTo>
                    <a:pt x="113" y="0"/>
                    <a:pt x="146" y="33"/>
                    <a:pt x="146" y="73"/>
                  </a:cubicBezTo>
                  <a:lnTo>
                    <a:pt x="146" y="283"/>
                  </a:lnTo>
                  <a:cubicBezTo>
                    <a:pt x="146" y="323"/>
                    <a:pt x="113" y="356"/>
                    <a:pt x="73" y="356"/>
                  </a:cubicBezTo>
                  <a:cubicBezTo>
                    <a:pt x="32" y="356"/>
                    <a:pt x="0" y="323"/>
                    <a:pt x="0" y="283"/>
                  </a:cubicBezTo>
                  <a:lnTo>
                    <a:pt x="0" y="73"/>
                  </a:lnTo>
                  <a:lnTo>
                    <a:pt x="0" y="73"/>
                  </a:lnTo>
                  <a:close/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2892" y="1520"/>
              <a:ext cx="112" cy="93"/>
            </a:xfrm>
            <a:custGeom>
              <a:avLst/>
              <a:gdLst>
                <a:gd name="T0" fmla="*/ 0 w 1040"/>
                <a:gd name="T1" fmla="*/ 554 h 863"/>
                <a:gd name="T2" fmla="*/ 0 w 1040"/>
                <a:gd name="T3" fmla="*/ 554 h 863"/>
                <a:gd name="T4" fmla="*/ 346 w 1040"/>
                <a:gd name="T5" fmla="*/ 863 h 863"/>
                <a:gd name="T6" fmla="*/ 1040 w 1040"/>
                <a:gd name="T7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0" h="863">
                  <a:moveTo>
                    <a:pt x="0" y="554"/>
                  </a:moveTo>
                  <a:lnTo>
                    <a:pt x="0" y="554"/>
                  </a:lnTo>
                  <a:lnTo>
                    <a:pt x="346" y="863"/>
                  </a:lnTo>
                  <a:lnTo>
                    <a:pt x="1040" y="0"/>
                  </a:lnTo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41" name="Group 17"/>
          <p:cNvGrpSpPr>
            <a:grpSpLocks noChangeAspect="1"/>
          </p:cNvGrpSpPr>
          <p:nvPr/>
        </p:nvGrpSpPr>
        <p:grpSpPr bwMode="auto">
          <a:xfrm>
            <a:off x="3428898" y="3258348"/>
            <a:ext cx="778042" cy="795035"/>
            <a:chOff x="3263" y="1117"/>
            <a:chExt cx="229" cy="234"/>
          </a:xfrm>
        </p:grpSpPr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3263" y="1202"/>
              <a:ext cx="133" cy="46"/>
            </a:xfrm>
            <a:custGeom>
              <a:avLst/>
              <a:gdLst>
                <a:gd name="T0" fmla="*/ 1088 w 1088"/>
                <a:gd name="T1" fmla="*/ 184 h 368"/>
                <a:gd name="T2" fmla="*/ 1088 w 1088"/>
                <a:gd name="T3" fmla="*/ 184 h 368"/>
                <a:gd name="T4" fmla="*/ 544 w 1088"/>
                <a:gd name="T5" fmla="*/ 368 h 368"/>
                <a:gd name="T6" fmla="*/ 0 w 1088"/>
                <a:gd name="T7" fmla="*/ 184 h 368"/>
                <a:gd name="T8" fmla="*/ 544 w 1088"/>
                <a:gd name="T9" fmla="*/ 0 h 368"/>
                <a:gd name="T10" fmla="*/ 1088 w 1088"/>
                <a:gd name="T11" fmla="*/ 184 h 368"/>
                <a:gd name="T12" fmla="*/ 1088 w 1088"/>
                <a:gd name="T13" fmla="*/ 184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8" h="368">
                  <a:moveTo>
                    <a:pt x="1088" y="184"/>
                  </a:moveTo>
                  <a:lnTo>
                    <a:pt x="1088" y="184"/>
                  </a:lnTo>
                  <a:cubicBezTo>
                    <a:pt x="1088" y="286"/>
                    <a:pt x="844" y="368"/>
                    <a:pt x="544" y="368"/>
                  </a:cubicBezTo>
                  <a:cubicBezTo>
                    <a:pt x="243" y="368"/>
                    <a:pt x="0" y="286"/>
                    <a:pt x="0" y="184"/>
                  </a:cubicBezTo>
                  <a:cubicBezTo>
                    <a:pt x="0" y="83"/>
                    <a:pt x="243" y="0"/>
                    <a:pt x="544" y="0"/>
                  </a:cubicBezTo>
                  <a:cubicBezTo>
                    <a:pt x="844" y="0"/>
                    <a:pt x="1088" y="83"/>
                    <a:pt x="1088" y="184"/>
                  </a:cubicBezTo>
                  <a:lnTo>
                    <a:pt x="1088" y="184"/>
                  </a:ln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3263" y="1225"/>
              <a:ext cx="133" cy="126"/>
            </a:xfrm>
            <a:custGeom>
              <a:avLst/>
              <a:gdLst>
                <a:gd name="T0" fmla="*/ 1088 w 1088"/>
                <a:gd name="T1" fmla="*/ 0 h 1020"/>
                <a:gd name="T2" fmla="*/ 1088 w 1088"/>
                <a:gd name="T3" fmla="*/ 0 h 1020"/>
                <a:gd name="T4" fmla="*/ 1088 w 1088"/>
                <a:gd name="T5" fmla="*/ 836 h 1020"/>
                <a:gd name="T6" fmla="*/ 544 w 1088"/>
                <a:gd name="T7" fmla="*/ 1020 h 1020"/>
                <a:gd name="T8" fmla="*/ 0 w 1088"/>
                <a:gd name="T9" fmla="*/ 836 h 1020"/>
                <a:gd name="T10" fmla="*/ 0 w 1088"/>
                <a:gd name="T1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8" h="1020">
                  <a:moveTo>
                    <a:pt x="1088" y="0"/>
                  </a:moveTo>
                  <a:lnTo>
                    <a:pt x="1088" y="0"/>
                  </a:lnTo>
                  <a:lnTo>
                    <a:pt x="1088" y="836"/>
                  </a:lnTo>
                  <a:cubicBezTo>
                    <a:pt x="1088" y="938"/>
                    <a:pt x="844" y="1020"/>
                    <a:pt x="544" y="1020"/>
                  </a:cubicBezTo>
                  <a:cubicBezTo>
                    <a:pt x="243" y="1020"/>
                    <a:pt x="0" y="938"/>
                    <a:pt x="0" y="836"/>
                  </a:cubicBez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3263" y="1295"/>
              <a:ext cx="133" cy="23"/>
            </a:xfrm>
            <a:custGeom>
              <a:avLst/>
              <a:gdLst>
                <a:gd name="T0" fmla="*/ 1088 w 1088"/>
                <a:gd name="T1" fmla="*/ 0 h 184"/>
                <a:gd name="T2" fmla="*/ 1088 w 1088"/>
                <a:gd name="T3" fmla="*/ 0 h 184"/>
                <a:gd name="T4" fmla="*/ 544 w 1088"/>
                <a:gd name="T5" fmla="*/ 184 h 184"/>
                <a:gd name="T6" fmla="*/ 0 w 1088"/>
                <a:gd name="T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184">
                  <a:moveTo>
                    <a:pt x="1088" y="0"/>
                  </a:moveTo>
                  <a:lnTo>
                    <a:pt x="1088" y="0"/>
                  </a:lnTo>
                  <a:cubicBezTo>
                    <a:pt x="1088" y="102"/>
                    <a:pt x="844" y="184"/>
                    <a:pt x="544" y="184"/>
                  </a:cubicBezTo>
                  <a:cubicBezTo>
                    <a:pt x="243" y="184"/>
                    <a:pt x="0" y="102"/>
                    <a:pt x="0" y="0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5" name="Freeform 21"/>
            <p:cNvSpPr>
              <a:spLocks/>
            </p:cNvSpPr>
            <p:nvPr/>
          </p:nvSpPr>
          <p:spPr bwMode="auto">
            <a:xfrm>
              <a:off x="3263" y="1261"/>
              <a:ext cx="133" cy="23"/>
            </a:xfrm>
            <a:custGeom>
              <a:avLst/>
              <a:gdLst>
                <a:gd name="T0" fmla="*/ 1088 w 1088"/>
                <a:gd name="T1" fmla="*/ 0 h 184"/>
                <a:gd name="T2" fmla="*/ 1088 w 1088"/>
                <a:gd name="T3" fmla="*/ 0 h 184"/>
                <a:gd name="T4" fmla="*/ 544 w 1088"/>
                <a:gd name="T5" fmla="*/ 184 h 184"/>
                <a:gd name="T6" fmla="*/ 0 w 1088"/>
                <a:gd name="T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184">
                  <a:moveTo>
                    <a:pt x="1088" y="0"/>
                  </a:moveTo>
                  <a:lnTo>
                    <a:pt x="1088" y="0"/>
                  </a:lnTo>
                  <a:cubicBezTo>
                    <a:pt x="1088" y="102"/>
                    <a:pt x="844" y="184"/>
                    <a:pt x="544" y="184"/>
                  </a:cubicBezTo>
                  <a:cubicBezTo>
                    <a:pt x="243" y="184"/>
                    <a:pt x="0" y="102"/>
                    <a:pt x="0" y="0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6" name="Freeform 22"/>
            <p:cNvSpPr>
              <a:spLocks/>
            </p:cNvSpPr>
            <p:nvPr/>
          </p:nvSpPr>
          <p:spPr bwMode="auto">
            <a:xfrm>
              <a:off x="3359" y="1117"/>
              <a:ext cx="133" cy="46"/>
            </a:xfrm>
            <a:custGeom>
              <a:avLst/>
              <a:gdLst>
                <a:gd name="T0" fmla="*/ 1088 w 1088"/>
                <a:gd name="T1" fmla="*/ 184 h 368"/>
                <a:gd name="T2" fmla="*/ 1088 w 1088"/>
                <a:gd name="T3" fmla="*/ 184 h 368"/>
                <a:gd name="T4" fmla="*/ 544 w 1088"/>
                <a:gd name="T5" fmla="*/ 368 h 368"/>
                <a:gd name="T6" fmla="*/ 0 w 1088"/>
                <a:gd name="T7" fmla="*/ 184 h 368"/>
                <a:gd name="T8" fmla="*/ 544 w 1088"/>
                <a:gd name="T9" fmla="*/ 0 h 368"/>
                <a:gd name="T10" fmla="*/ 1088 w 1088"/>
                <a:gd name="T11" fmla="*/ 184 h 368"/>
                <a:gd name="T12" fmla="*/ 1088 w 1088"/>
                <a:gd name="T13" fmla="*/ 184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8" h="368">
                  <a:moveTo>
                    <a:pt x="1088" y="184"/>
                  </a:moveTo>
                  <a:lnTo>
                    <a:pt x="1088" y="184"/>
                  </a:lnTo>
                  <a:cubicBezTo>
                    <a:pt x="1088" y="285"/>
                    <a:pt x="845" y="368"/>
                    <a:pt x="544" y="368"/>
                  </a:cubicBezTo>
                  <a:cubicBezTo>
                    <a:pt x="244" y="368"/>
                    <a:pt x="0" y="285"/>
                    <a:pt x="0" y="184"/>
                  </a:cubicBezTo>
                  <a:cubicBezTo>
                    <a:pt x="0" y="82"/>
                    <a:pt x="244" y="0"/>
                    <a:pt x="544" y="0"/>
                  </a:cubicBezTo>
                  <a:cubicBezTo>
                    <a:pt x="845" y="0"/>
                    <a:pt x="1088" y="82"/>
                    <a:pt x="1088" y="184"/>
                  </a:cubicBezTo>
                  <a:lnTo>
                    <a:pt x="1088" y="184"/>
                  </a:ln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7" name="Freeform 23"/>
            <p:cNvSpPr>
              <a:spLocks/>
            </p:cNvSpPr>
            <p:nvPr/>
          </p:nvSpPr>
          <p:spPr bwMode="auto">
            <a:xfrm>
              <a:off x="3359" y="1140"/>
              <a:ext cx="0" cy="64"/>
            </a:xfrm>
            <a:custGeom>
              <a:avLst/>
              <a:gdLst>
                <a:gd name="T0" fmla="*/ 519 h 519"/>
                <a:gd name="T1" fmla="*/ 519 h 519"/>
                <a:gd name="T2" fmla="*/ 0 h 51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19">
                  <a:moveTo>
                    <a:pt x="0" y="519"/>
                  </a:moveTo>
                  <a:lnTo>
                    <a:pt x="0" y="519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8" name="Freeform 24"/>
            <p:cNvSpPr>
              <a:spLocks/>
            </p:cNvSpPr>
            <p:nvPr/>
          </p:nvSpPr>
          <p:spPr bwMode="auto">
            <a:xfrm>
              <a:off x="3396" y="1140"/>
              <a:ext cx="96" cy="166"/>
            </a:xfrm>
            <a:custGeom>
              <a:avLst/>
              <a:gdLst>
                <a:gd name="T0" fmla="*/ 780 w 780"/>
                <a:gd name="T1" fmla="*/ 0 h 1340"/>
                <a:gd name="T2" fmla="*/ 780 w 780"/>
                <a:gd name="T3" fmla="*/ 0 h 1340"/>
                <a:gd name="T4" fmla="*/ 780 w 780"/>
                <a:gd name="T5" fmla="*/ 1156 h 1340"/>
                <a:gd name="T6" fmla="*/ 236 w 780"/>
                <a:gd name="T7" fmla="*/ 1340 h 1340"/>
                <a:gd name="T8" fmla="*/ 0 w 780"/>
                <a:gd name="T9" fmla="*/ 1322 h 1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0" h="1340">
                  <a:moveTo>
                    <a:pt x="780" y="0"/>
                  </a:moveTo>
                  <a:lnTo>
                    <a:pt x="780" y="0"/>
                  </a:lnTo>
                  <a:lnTo>
                    <a:pt x="780" y="1156"/>
                  </a:lnTo>
                  <a:cubicBezTo>
                    <a:pt x="780" y="1258"/>
                    <a:pt x="537" y="1340"/>
                    <a:pt x="236" y="1340"/>
                  </a:cubicBezTo>
                  <a:cubicBezTo>
                    <a:pt x="152" y="1340"/>
                    <a:pt x="71" y="1334"/>
                    <a:pt x="0" y="1322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9" name="Freeform 25"/>
            <p:cNvSpPr>
              <a:spLocks/>
            </p:cNvSpPr>
            <p:nvPr/>
          </p:nvSpPr>
          <p:spPr bwMode="auto">
            <a:xfrm>
              <a:off x="3396" y="1250"/>
              <a:ext cx="96" cy="22"/>
            </a:xfrm>
            <a:custGeom>
              <a:avLst/>
              <a:gdLst>
                <a:gd name="T0" fmla="*/ 780 w 780"/>
                <a:gd name="T1" fmla="*/ 0 h 184"/>
                <a:gd name="T2" fmla="*/ 780 w 780"/>
                <a:gd name="T3" fmla="*/ 0 h 184"/>
                <a:gd name="T4" fmla="*/ 236 w 780"/>
                <a:gd name="T5" fmla="*/ 184 h 184"/>
                <a:gd name="T6" fmla="*/ 0 w 780"/>
                <a:gd name="T7" fmla="*/ 1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0" h="184">
                  <a:moveTo>
                    <a:pt x="780" y="0"/>
                  </a:moveTo>
                  <a:lnTo>
                    <a:pt x="780" y="0"/>
                  </a:lnTo>
                  <a:cubicBezTo>
                    <a:pt x="780" y="102"/>
                    <a:pt x="537" y="184"/>
                    <a:pt x="236" y="184"/>
                  </a:cubicBezTo>
                  <a:cubicBezTo>
                    <a:pt x="152" y="184"/>
                    <a:pt x="71" y="178"/>
                    <a:pt x="0" y="166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50" name="Freeform 26"/>
            <p:cNvSpPr>
              <a:spLocks/>
            </p:cNvSpPr>
            <p:nvPr/>
          </p:nvSpPr>
          <p:spPr bwMode="auto">
            <a:xfrm>
              <a:off x="3396" y="1214"/>
              <a:ext cx="96" cy="23"/>
            </a:xfrm>
            <a:custGeom>
              <a:avLst/>
              <a:gdLst>
                <a:gd name="T0" fmla="*/ 780 w 780"/>
                <a:gd name="T1" fmla="*/ 0 h 184"/>
                <a:gd name="T2" fmla="*/ 780 w 780"/>
                <a:gd name="T3" fmla="*/ 0 h 184"/>
                <a:gd name="T4" fmla="*/ 236 w 780"/>
                <a:gd name="T5" fmla="*/ 184 h 184"/>
                <a:gd name="T6" fmla="*/ 0 w 780"/>
                <a:gd name="T7" fmla="*/ 1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0" h="184">
                  <a:moveTo>
                    <a:pt x="780" y="0"/>
                  </a:moveTo>
                  <a:lnTo>
                    <a:pt x="780" y="0"/>
                  </a:lnTo>
                  <a:cubicBezTo>
                    <a:pt x="780" y="102"/>
                    <a:pt x="537" y="184"/>
                    <a:pt x="236" y="184"/>
                  </a:cubicBezTo>
                  <a:cubicBezTo>
                    <a:pt x="152" y="184"/>
                    <a:pt x="71" y="178"/>
                    <a:pt x="0" y="166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51" name="Freeform 27"/>
            <p:cNvSpPr>
              <a:spLocks/>
            </p:cNvSpPr>
            <p:nvPr/>
          </p:nvSpPr>
          <p:spPr bwMode="auto">
            <a:xfrm>
              <a:off x="3359" y="1179"/>
              <a:ext cx="133" cy="23"/>
            </a:xfrm>
            <a:custGeom>
              <a:avLst/>
              <a:gdLst>
                <a:gd name="T0" fmla="*/ 1088 w 1088"/>
                <a:gd name="T1" fmla="*/ 0 h 184"/>
                <a:gd name="T2" fmla="*/ 1088 w 1088"/>
                <a:gd name="T3" fmla="*/ 0 h 184"/>
                <a:gd name="T4" fmla="*/ 544 w 1088"/>
                <a:gd name="T5" fmla="*/ 184 h 184"/>
                <a:gd name="T6" fmla="*/ 0 w 1088"/>
                <a:gd name="T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184">
                  <a:moveTo>
                    <a:pt x="1088" y="0"/>
                  </a:moveTo>
                  <a:lnTo>
                    <a:pt x="1088" y="0"/>
                  </a:lnTo>
                  <a:cubicBezTo>
                    <a:pt x="1088" y="102"/>
                    <a:pt x="845" y="184"/>
                    <a:pt x="544" y="184"/>
                  </a:cubicBezTo>
                  <a:cubicBezTo>
                    <a:pt x="244" y="184"/>
                    <a:pt x="0" y="102"/>
                    <a:pt x="0" y="0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87" y="3198929"/>
            <a:ext cx="2509255" cy="933443"/>
          </a:xfrm>
          <a:prstGeom prst="rect">
            <a:avLst/>
          </a:prstGeom>
        </p:spPr>
      </p:pic>
      <p:sp>
        <p:nvSpPr>
          <p:cNvPr id="94" name="Freeform 144"/>
          <p:cNvSpPr>
            <a:spLocks noEditPoints="1"/>
          </p:cNvSpPr>
          <p:nvPr/>
        </p:nvSpPr>
        <p:spPr bwMode="auto">
          <a:xfrm>
            <a:off x="5280908" y="3293477"/>
            <a:ext cx="815092" cy="701238"/>
          </a:xfrm>
          <a:custGeom>
            <a:avLst/>
            <a:gdLst>
              <a:gd name="T0" fmla="*/ 615 w 615"/>
              <a:gd name="T1" fmla="*/ 217 h 583"/>
              <a:gd name="T2" fmla="*/ 314 w 615"/>
              <a:gd name="T3" fmla="*/ 7 h 583"/>
              <a:gd name="T4" fmla="*/ 300 w 615"/>
              <a:gd name="T5" fmla="*/ 7 h 583"/>
              <a:gd name="T6" fmla="*/ 0 w 615"/>
              <a:gd name="T7" fmla="*/ 217 h 583"/>
              <a:gd name="T8" fmla="*/ 96 w 615"/>
              <a:gd name="T9" fmla="*/ 377 h 583"/>
              <a:gd name="T10" fmla="*/ 213 w 615"/>
              <a:gd name="T11" fmla="*/ 560 h 583"/>
              <a:gd name="T12" fmla="*/ 401 w 615"/>
              <a:gd name="T13" fmla="*/ 561 h 583"/>
              <a:gd name="T14" fmla="*/ 402 w 615"/>
              <a:gd name="T15" fmla="*/ 560 h 583"/>
              <a:gd name="T16" fmla="*/ 518 w 615"/>
              <a:gd name="T17" fmla="*/ 377 h 583"/>
              <a:gd name="T18" fmla="*/ 300 w 615"/>
              <a:gd name="T19" fmla="*/ 149 h 583"/>
              <a:gd name="T20" fmla="*/ 221 w 615"/>
              <a:gd name="T21" fmla="*/ 166 h 583"/>
              <a:gd name="T22" fmla="*/ 211 w 615"/>
              <a:gd name="T23" fmla="*/ 176 h 583"/>
              <a:gd name="T24" fmla="*/ 302 w 615"/>
              <a:gd name="T25" fmla="*/ 268 h 583"/>
              <a:gd name="T26" fmla="*/ 304 w 615"/>
              <a:gd name="T27" fmla="*/ 269 h 583"/>
              <a:gd name="T28" fmla="*/ 305 w 615"/>
              <a:gd name="T29" fmla="*/ 269 h 583"/>
              <a:gd name="T30" fmla="*/ 307 w 615"/>
              <a:gd name="T31" fmla="*/ 270 h 583"/>
              <a:gd name="T32" fmla="*/ 307 w 615"/>
              <a:gd name="T33" fmla="*/ 270 h 583"/>
              <a:gd name="T34" fmla="*/ 309 w 615"/>
              <a:gd name="T35" fmla="*/ 269 h 583"/>
              <a:gd name="T36" fmla="*/ 310 w 615"/>
              <a:gd name="T37" fmla="*/ 269 h 583"/>
              <a:gd name="T38" fmla="*/ 311 w 615"/>
              <a:gd name="T39" fmla="*/ 268 h 583"/>
              <a:gd name="T40" fmla="*/ 404 w 615"/>
              <a:gd name="T41" fmla="*/ 176 h 583"/>
              <a:gd name="T42" fmla="*/ 394 w 615"/>
              <a:gd name="T43" fmla="*/ 166 h 583"/>
              <a:gd name="T44" fmla="*/ 314 w 615"/>
              <a:gd name="T45" fmla="*/ 149 h 583"/>
              <a:gd name="T46" fmla="*/ 600 w 615"/>
              <a:gd name="T47" fmla="*/ 219 h 583"/>
              <a:gd name="T48" fmla="*/ 597 w 615"/>
              <a:gd name="T49" fmla="*/ 227 h 583"/>
              <a:gd name="T50" fmla="*/ 18 w 615"/>
              <a:gd name="T51" fmla="*/ 227 h 583"/>
              <a:gd name="T52" fmla="*/ 14 w 615"/>
              <a:gd name="T53" fmla="*/ 219 h 583"/>
              <a:gd name="T54" fmla="*/ 300 w 615"/>
              <a:gd name="T55" fmla="*/ 149 h 583"/>
              <a:gd name="T56" fmla="*/ 307 w 615"/>
              <a:gd name="T57" fmla="*/ 569 h 583"/>
              <a:gd name="T58" fmla="*/ 108 w 615"/>
              <a:gd name="T59" fmla="*/ 369 h 583"/>
              <a:gd name="T60" fmla="*/ 307 w 615"/>
              <a:gd name="T61" fmla="*/ 299 h 583"/>
              <a:gd name="T62" fmla="*/ 507 w 615"/>
              <a:gd name="T63" fmla="*/ 369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5" h="583">
                <a:moveTo>
                  <a:pt x="609" y="234"/>
                </a:moveTo>
                <a:cubicBezTo>
                  <a:pt x="613" y="228"/>
                  <a:pt x="615" y="223"/>
                  <a:pt x="615" y="217"/>
                </a:cubicBezTo>
                <a:cubicBezTo>
                  <a:pt x="615" y="164"/>
                  <a:pt x="461" y="135"/>
                  <a:pt x="314" y="135"/>
                </a:cubicBezTo>
                <a:cubicBezTo>
                  <a:pt x="314" y="7"/>
                  <a:pt x="314" y="7"/>
                  <a:pt x="314" y="7"/>
                </a:cubicBezTo>
                <a:cubicBezTo>
                  <a:pt x="314" y="3"/>
                  <a:pt x="311" y="0"/>
                  <a:pt x="307" y="0"/>
                </a:cubicBezTo>
                <a:cubicBezTo>
                  <a:pt x="303" y="0"/>
                  <a:pt x="300" y="3"/>
                  <a:pt x="300" y="7"/>
                </a:cubicBezTo>
                <a:cubicBezTo>
                  <a:pt x="300" y="135"/>
                  <a:pt x="300" y="135"/>
                  <a:pt x="300" y="135"/>
                </a:cubicBezTo>
                <a:cubicBezTo>
                  <a:pt x="153" y="135"/>
                  <a:pt x="0" y="164"/>
                  <a:pt x="0" y="217"/>
                </a:cubicBezTo>
                <a:cubicBezTo>
                  <a:pt x="0" y="223"/>
                  <a:pt x="2" y="228"/>
                  <a:pt x="5" y="234"/>
                </a:cubicBezTo>
                <a:cubicBezTo>
                  <a:pt x="9" y="239"/>
                  <a:pt x="51" y="305"/>
                  <a:pt x="96" y="377"/>
                </a:cubicBezTo>
                <a:cubicBezTo>
                  <a:pt x="198" y="537"/>
                  <a:pt x="211" y="558"/>
                  <a:pt x="213" y="560"/>
                </a:cubicBezTo>
                <a:cubicBezTo>
                  <a:pt x="213" y="560"/>
                  <a:pt x="213" y="560"/>
                  <a:pt x="213" y="560"/>
                </a:cubicBezTo>
                <a:cubicBezTo>
                  <a:pt x="222" y="576"/>
                  <a:pt x="274" y="583"/>
                  <a:pt x="307" y="583"/>
                </a:cubicBezTo>
                <a:cubicBezTo>
                  <a:pt x="340" y="583"/>
                  <a:pt x="391" y="576"/>
                  <a:pt x="401" y="561"/>
                </a:cubicBezTo>
                <a:cubicBezTo>
                  <a:pt x="401" y="561"/>
                  <a:pt x="401" y="561"/>
                  <a:pt x="401" y="561"/>
                </a:cubicBezTo>
                <a:cubicBezTo>
                  <a:pt x="401" y="561"/>
                  <a:pt x="402" y="561"/>
                  <a:pt x="402" y="560"/>
                </a:cubicBezTo>
                <a:cubicBezTo>
                  <a:pt x="402" y="560"/>
                  <a:pt x="402" y="560"/>
                  <a:pt x="402" y="560"/>
                </a:cubicBezTo>
                <a:cubicBezTo>
                  <a:pt x="404" y="557"/>
                  <a:pt x="419" y="534"/>
                  <a:pt x="518" y="377"/>
                </a:cubicBezTo>
                <a:cubicBezTo>
                  <a:pt x="564" y="305"/>
                  <a:pt x="605" y="239"/>
                  <a:pt x="609" y="234"/>
                </a:cubicBezTo>
                <a:close/>
                <a:moveTo>
                  <a:pt x="300" y="149"/>
                </a:moveTo>
                <a:cubicBezTo>
                  <a:pt x="300" y="246"/>
                  <a:pt x="300" y="246"/>
                  <a:pt x="300" y="246"/>
                </a:cubicBezTo>
                <a:cubicBezTo>
                  <a:pt x="221" y="166"/>
                  <a:pt x="221" y="166"/>
                  <a:pt x="221" y="166"/>
                </a:cubicBezTo>
                <a:cubicBezTo>
                  <a:pt x="218" y="164"/>
                  <a:pt x="214" y="164"/>
                  <a:pt x="211" y="166"/>
                </a:cubicBezTo>
                <a:cubicBezTo>
                  <a:pt x="208" y="169"/>
                  <a:pt x="208" y="173"/>
                  <a:pt x="211" y="176"/>
                </a:cubicBezTo>
                <a:cubicBezTo>
                  <a:pt x="302" y="268"/>
                  <a:pt x="302" y="268"/>
                  <a:pt x="302" y="268"/>
                </a:cubicBezTo>
                <a:cubicBezTo>
                  <a:pt x="302" y="268"/>
                  <a:pt x="302" y="268"/>
                  <a:pt x="302" y="268"/>
                </a:cubicBezTo>
                <a:cubicBezTo>
                  <a:pt x="303" y="268"/>
                  <a:pt x="303" y="268"/>
                  <a:pt x="303" y="268"/>
                </a:cubicBezTo>
                <a:cubicBezTo>
                  <a:pt x="304" y="269"/>
                  <a:pt x="304" y="269"/>
                  <a:pt x="304" y="269"/>
                </a:cubicBezTo>
                <a:cubicBezTo>
                  <a:pt x="304" y="269"/>
                  <a:pt x="304" y="269"/>
                  <a:pt x="305" y="269"/>
                </a:cubicBezTo>
                <a:cubicBezTo>
                  <a:pt x="305" y="269"/>
                  <a:pt x="305" y="269"/>
                  <a:pt x="305" y="269"/>
                </a:cubicBezTo>
                <a:cubicBezTo>
                  <a:pt x="306" y="269"/>
                  <a:pt x="306" y="269"/>
                  <a:pt x="306" y="269"/>
                </a:cubicBezTo>
                <a:cubicBezTo>
                  <a:pt x="306" y="270"/>
                  <a:pt x="307" y="270"/>
                  <a:pt x="307" y="270"/>
                </a:cubicBezTo>
                <a:cubicBezTo>
                  <a:pt x="307" y="270"/>
                  <a:pt x="307" y="270"/>
                  <a:pt x="307" y="270"/>
                </a:cubicBezTo>
                <a:cubicBezTo>
                  <a:pt x="307" y="270"/>
                  <a:pt x="307" y="270"/>
                  <a:pt x="307" y="270"/>
                </a:cubicBezTo>
                <a:cubicBezTo>
                  <a:pt x="307" y="270"/>
                  <a:pt x="307" y="270"/>
                  <a:pt x="307" y="270"/>
                </a:cubicBezTo>
                <a:cubicBezTo>
                  <a:pt x="308" y="270"/>
                  <a:pt x="308" y="270"/>
                  <a:pt x="309" y="269"/>
                </a:cubicBezTo>
                <a:cubicBezTo>
                  <a:pt x="309" y="269"/>
                  <a:pt x="309" y="269"/>
                  <a:pt x="309" y="269"/>
                </a:cubicBezTo>
                <a:cubicBezTo>
                  <a:pt x="310" y="269"/>
                  <a:pt x="310" y="269"/>
                  <a:pt x="310" y="269"/>
                </a:cubicBezTo>
                <a:cubicBezTo>
                  <a:pt x="310" y="269"/>
                  <a:pt x="310" y="269"/>
                  <a:pt x="311" y="269"/>
                </a:cubicBezTo>
                <a:cubicBezTo>
                  <a:pt x="311" y="269"/>
                  <a:pt x="311" y="268"/>
                  <a:pt x="311" y="268"/>
                </a:cubicBezTo>
                <a:cubicBezTo>
                  <a:pt x="312" y="268"/>
                  <a:pt x="312" y="268"/>
                  <a:pt x="312" y="268"/>
                </a:cubicBezTo>
                <a:cubicBezTo>
                  <a:pt x="404" y="176"/>
                  <a:pt x="404" y="176"/>
                  <a:pt x="404" y="176"/>
                </a:cubicBezTo>
                <a:cubicBezTo>
                  <a:pt x="406" y="173"/>
                  <a:pt x="406" y="169"/>
                  <a:pt x="404" y="166"/>
                </a:cubicBezTo>
                <a:cubicBezTo>
                  <a:pt x="401" y="164"/>
                  <a:pt x="396" y="164"/>
                  <a:pt x="394" y="166"/>
                </a:cubicBezTo>
                <a:cubicBezTo>
                  <a:pt x="314" y="246"/>
                  <a:pt x="314" y="246"/>
                  <a:pt x="314" y="246"/>
                </a:cubicBezTo>
                <a:cubicBezTo>
                  <a:pt x="314" y="149"/>
                  <a:pt x="314" y="149"/>
                  <a:pt x="314" y="149"/>
                </a:cubicBezTo>
                <a:cubicBezTo>
                  <a:pt x="483" y="150"/>
                  <a:pt x="601" y="185"/>
                  <a:pt x="601" y="217"/>
                </a:cubicBezTo>
                <a:cubicBezTo>
                  <a:pt x="601" y="218"/>
                  <a:pt x="600" y="218"/>
                  <a:pt x="600" y="219"/>
                </a:cubicBezTo>
                <a:cubicBezTo>
                  <a:pt x="600" y="221"/>
                  <a:pt x="599" y="224"/>
                  <a:pt x="597" y="226"/>
                </a:cubicBezTo>
                <a:cubicBezTo>
                  <a:pt x="597" y="226"/>
                  <a:pt x="597" y="226"/>
                  <a:pt x="597" y="227"/>
                </a:cubicBezTo>
                <a:cubicBezTo>
                  <a:pt x="575" y="256"/>
                  <a:pt x="462" y="285"/>
                  <a:pt x="307" y="285"/>
                </a:cubicBezTo>
                <a:cubicBezTo>
                  <a:pt x="153" y="285"/>
                  <a:pt x="40" y="256"/>
                  <a:pt x="18" y="227"/>
                </a:cubicBezTo>
                <a:cubicBezTo>
                  <a:pt x="17" y="226"/>
                  <a:pt x="17" y="226"/>
                  <a:pt x="17" y="226"/>
                </a:cubicBezTo>
                <a:cubicBezTo>
                  <a:pt x="16" y="224"/>
                  <a:pt x="15" y="221"/>
                  <a:pt x="14" y="219"/>
                </a:cubicBezTo>
                <a:cubicBezTo>
                  <a:pt x="14" y="218"/>
                  <a:pt x="14" y="218"/>
                  <a:pt x="14" y="217"/>
                </a:cubicBezTo>
                <a:cubicBezTo>
                  <a:pt x="14" y="185"/>
                  <a:pt x="131" y="150"/>
                  <a:pt x="300" y="149"/>
                </a:cubicBezTo>
                <a:close/>
                <a:moveTo>
                  <a:pt x="390" y="553"/>
                </a:moveTo>
                <a:cubicBezTo>
                  <a:pt x="386" y="559"/>
                  <a:pt x="349" y="569"/>
                  <a:pt x="307" y="569"/>
                </a:cubicBezTo>
                <a:cubicBezTo>
                  <a:pt x="266" y="569"/>
                  <a:pt x="229" y="559"/>
                  <a:pt x="225" y="553"/>
                </a:cubicBezTo>
                <a:cubicBezTo>
                  <a:pt x="224" y="552"/>
                  <a:pt x="164" y="457"/>
                  <a:pt x="108" y="369"/>
                </a:cubicBezTo>
                <a:cubicBezTo>
                  <a:pt x="81" y="326"/>
                  <a:pt x="55" y="285"/>
                  <a:pt x="38" y="258"/>
                </a:cubicBezTo>
                <a:cubicBezTo>
                  <a:pt x="93" y="285"/>
                  <a:pt x="203" y="299"/>
                  <a:pt x="307" y="299"/>
                </a:cubicBezTo>
                <a:cubicBezTo>
                  <a:pt x="412" y="299"/>
                  <a:pt x="521" y="285"/>
                  <a:pt x="577" y="258"/>
                </a:cubicBezTo>
                <a:cubicBezTo>
                  <a:pt x="560" y="285"/>
                  <a:pt x="534" y="326"/>
                  <a:pt x="507" y="369"/>
                </a:cubicBezTo>
                <a:cubicBezTo>
                  <a:pt x="451" y="457"/>
                  <a:pt x="390" y="552"/>
                  <a:pt x="390" y="5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152"/>
          <p:cNvSpPr>
            <a:spLocks noEditPoints="1"/>
          </p:cNvSpPr>
          <p:nvPr/>
        </p:nvSpPr>
        <p:spPr bwMode="auto">
          <a:xfrm>
            <a:off x="9014608" y="3460805"/>
            <a:ext cx="726826" cy="645058"/>
          </a:xfrm>
          <a:custGeom>
            <a:avLst/>
            <a:gdLst>
              <a:gd name="T0" fmla="*/ 396 w 520"/>
              <a:gd name="T1" fmla="*/ 294 h 510"/>
              <a:gd name="T2" fmla="*/ 385 w 520"/>
              <a:gd name="T3" fmla="*/ 283 h 510"/>
              <a:gd name="T4" fmla="*/ 370 w 520"/>
              <a:gd name="T5" fmla="*/ 297 h 510"/>
              <a:gd name="T6" fmla="*/ 342 w 520"/>
              <a:gd name="T7" fmla="*/ 326 h 510"/>
              <a:gd name="T8" fmla="*/ 414 w 520"/>
              <a:gd name="T9" fmla="*/ 161 h 510"/>
              <a:gd name="T10" fmla="*/ 491 w 520"/>
              <a:gd name="T11" fmla="*/ 140 h 510"/>
              <a:gd name="T12" fmla="*/ 506 w 520"/>
              <a:gd name="T13" fmla="*/ 52 h 510"/>
              <a:gd name="T14" fmla="*/ 465 w 520"/>
              <a:gd name="T15" fmla="*/ 88 h 510"/>
              <a:gd name="T16" fmla="*/ 428 w 520"/>
              <a:gd name="T17" fmla="*/ 50 h 510"/>
              <a:gd name="T18" fmla="*/ 463 w 520"/>
              <a:gd name="T19" fmla="*/ 9 h 510"/>
              <a:gd name="T20" fmla="*/ 433 w 520"/>
              <a:gd name="T21" fmla="*/ 0 h 510"/>
              <a:gd name="T22" fmla="*/ 354 w 520"/>
              <a:gd name="T23" fmla="*/ 101 h 510"/>
              <a:gd name="T24" fmla="*/ 123 w 520"/>
              <a:gd name="T25" fmla="*/ 107 h 510"/>
              <a:gd name="T26" fmla="*/ 133 w 520"/>
              <a:gd name="T27" fmla="*/ 85 h 510"/>
              <a:gd name="T28" fmla="*/ 45 w 520"/>
              <a:gd name="T29" fmla="*/ 8 h 510"/>
              <a:gd name="T30" fmla="*/ 11 w 520"/>
              <a:gd name="T31" fmla="*/ 45 h 510"/>
              <a:gd name="T32" fmla="*/ 90 w 520"/>
              <a:gd name="T33" fmla="*/ 128 h 510"/>
              <a:gd name="T34" fmla="*/ 102 w 520"/>
              <a:gd name="T35" fmla="*/ 128 h 510"/>
              <a:gd name="T36" fmla="*/ 224 w 520"/>
              <a:gd name="T37" fmla="*/ 230 h 510"/>
              <a:gd name="T38" fmla="*/ 87 w 520"/>
              <a:gd name="T39" fmla="*/ 346 h 510"/>
              <a:gd name="T40" fmla="*/ 9 w 520"/>
              <a:gd name="T41" fmla="*/ 452 h 510"/>
              <a:gd name="T42" fmla="*/ 22 w 520"/>
              <a:gd name="T43" fmla="*/ 455 h 510"/>
              <a:gd name="T44" fmla="*/ 85 w 520"/>
              <a:gd name="T45" fmla="*/ 430 h 510"/>
              <a:gd name="T46" fmla="*/ 60 w 520"/>
              <a:gd name="T47" fmla="*/ 493 h 510"/>
              <a:gd name="T48" fmla="*/ 63 w 520"/>
              <a:gd name="T49" fmla="*/ 506 h 510"/>
              <a:gd name="T50" fmla="*/ 145 w 520"/>
              <a:gd name="T51" fmla="*/ 486 h 510"/>
              <a:gd name="T52" fmla="*/ 285 w 520"/>
              <a:gd name="T53" fmla="*/ 291 h 510"/>
              <a:gd name="T54" fmla="*/ 288 w 520"/>
              <a:gd name="T55" fmla="*/ 380 h 510"/>
              <a:gd name="T56" fmla="*/ 293 w 520"/>
              <a:gd name="T57" fmla="*/ 394 h 510"/>
              <a:gd name="T58" fmla="*/ 308 w 520"/>
              <a:gd name="T59" fmla="*/ 382 h 510"/>
              <a:gd name="T60" fmla="*/ 452 w 520"/>
              <a:gd name="T61" fmla="*/ 502 h 510"/>
              <a:gd name="T62" fmla="*/ 508 w 520"/>
              <a:gd name="T63" fmla="*/ 447 h 510"/>
              <a:gd name="T64" fmla="*/ 387 w 520"/>
              <a:gd name="T65" fmla="*/ 303 h 510"/>
              <a:gd name="T66" fmla="*/ 30 w 520"/>
              <a:gd name="T67" fmla="*/ 45 h 510"/>
              <a:gd name="T68" fmla="*/ 116 w 520"/>
              <a:gd name="T69" fmla="*/ 91 h 510"/>
              <a:gd name="T70" fmla="*/ 150 w 520"/>
              <a:gd name="T71" fmla="*/ 409 h 510"/>
              <a:gd name="T72" fmla="*/ 87 w 520"/>
              <a:gd name="T73" fmla="*/ 494 h 510"/>
              <a:gd name="T74" fmla="*/ 107 w 520"/>
              <a:gd name="T75" fmla="*/ 468 h 510"/>
              <a:gd name="T76" fmla="*/ 99 w 520"/>
              <a:gd name="T77" fmla="*/ 421 h 510"/>
              <a:gd name="T78" fmla="*/ 54 w 520"/>
              <a:gd name="T79" fmla="*/ 406 h 510"/>
              <a:gd name="T80" fmla="*/ 21 w 520"/>
              <a:gd name="T81" fmla="*/ 433 h 510"/>
              <a:gd name="T82" fmla="*/ 87 w 520"/>
              <a:gd name="T83" fmla="*/ 362 h 510"/>
              <a:gd name="T84" fmla="*/ 114 w 520"/>
              <a:gd name="T85" fmla="*/ 363 h 510"/>
              <a:gd name="T86" fmla="*/ 370 w 520"/>
              <a:gd name="T87" fmla="*/ 101 h 510"/>
              <a:gd name="T88" fmla="*/ 433 w 520"/>
              <a:gd name="T89" fmla="*/ 16 h 510"/>
              <a:gd name="T90" fmla="*/ 413 w 520"/>
              <a:gd name="T91" fmla="*/ 42 h 510"/>
              <a:gd name="T92" fmla="*/ 421 w 520"/>
              <a:gd name="T93" fmla="*/ 88 h 510"/>
              <a:gd name="T94" fmla="*/ 466 w 520"/>
              <a:gd name="T95" fmla="*/ 104 h 510"/>
              <a:gd name="T96" fmla="*/ 499 w 520"/>
              <a:gd name="T97" fmla="*/ 76 h 510"/>
              <a:gd name="T98" fmla="*/ 433 w 520"/>
              <a:gd name="T99" fmla="*/ 147 h 510"/>
              <a:gd name="T100" fmla="*/ 406 w 520"/>
              <a:gd name="T101" fmla="*/ 147 h 510"/>
              <a:gd name="T102" fmla="*/ 150 w 520"/>
              <a:gd name="T103" fmla="*/ 409 h 510"/>
              <a:gd name="T104" fmla="*/ 424 w 520"/>
              <a:gd name="T105" fmla="*/ 475 h 510"/>
              <a:gd name="T106" fmla="*/ 376 w 520"/>
              <a:gd name="T107" fmla="*/ 314 h 510"/>
              <a:gd name="T108" fmla="*/ 492 w 520"/>
              <a:gd name="T109" fmla="*/ 447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20" h="510">
                <a:moveTo>
                  <a:pt x="387" y="303"/>
                </a:moveTo>
                <a:cubicBezTo>
                  <a:pt x="396" y="294"/>
                  <a:pt x="396" y="294"/>
                  <a:pt x="396" y="294"/>
                </a:cubicBezTo>
                <a:cubicBezTo>
                  <a:pt x="399" y="291"/>
                  <a:pt x="399" y="286"/>
                  <a:pt x="396" y="283"/>
                </a:cubicBezTo>
                <a:cubicBezTo>
                  <a:pt x="393" y="279"/>
                  <a:pt x="388" y="279"/>
                  <a:pt x="385" y="283"/>
                </a:cubicBezTo>
                <a:cubicBezTo>
                  <a:pt x="370" y="297"/>
                  <a:pt x="370" y="297"/>
                  <a:pt x="370" y="297"/>
                </a:cubicBezTo>
                <a:cubicBezTo>
                  <a:pt x="370" y="297"/>
                  <a:pt x="370" y="297"/>
                  <a:pt x="370" y="297"/>
                </a:cubicBezTo>
                <a:cubicBezTo>
                  <a:pt x="370" y="297"/>
                  <a:pt x="370" y="297"/>
                  <a:pt x="370" y="297"/>
                </a:cubicBezTo>
                <a:cubicBezTo>
                  <a:pt x="342" y="326"/>
                  <a:pt x="342" y="326"/>
                  <a:pt x="342" y="326"/>
                </a:cubicBezTo>
                <a:cubicBezTo>
                  <a:pt x="296" y="280"/>
                  <a:pt x="296" y="280"/>
                  <a:pt x="296" y="280"/>
                </a:cubicBezTo>
                <a:cubicBezTo>
                  <a:pt x="414" y="161"/>
                  <a:pt x="414" y="161"/>
                  <a:pt x="414" y="161"/>
                </a:cubicBezTo>
                <a:cubicBezTo>
                  <a:pt x="421" y="163"/>
                  <a:pt x="427" y="163"/>
                  <a:pt x="433" y="163"/>
                </a:cubicBezTo>
                <a:cubicBezTo>
                  <a:pt x="455" y="163"/>
                  <a:pt x="476" y="155"/>
                  <a:pt x="491" y="140"/>
                </a:cubicBezTo>
                <a:cubicBezTo>
                  <a:pt x="513" y="118"/>
                  <a:pt x="520" y="87"/>
                  <a:pt x="512" y="58"/>
                </a:cubicBezTo>
                <a:cubicBezTo>
                  <a:pt x="511" y="55"/>
                  <a:pt x="509" y="53"/>
                  <a:pt x="506" y="52"/>
                </a:cubicBezTo>
                <a:cubicBezTo>
                  <a:pt x="503" y="52"/>
                  <a:pt x="500" y="53"/>
                  <a:pt x="498" y="55"/>
                </a:cubicBezTo>
                <a:cubicBezTo>
                  <a:pt x="465" y="88"/>
                  <a:pt x="465" y="88"/>
                  <a:pt x="465" y="88"/>
                </a:cubicBezTo>
                <a:cubicBezTo>
                  <a:pt x="435" y="80"/>
                  <a:pt x="435" y="80"/>
                  <a:pt x="435" y="80"/>
                </a:cubicBezTo>
                <a:cubicBezTo>
                  <a:pt x="428" y="50"/>
                  <a:pt x="428" y="50"/>
                  <a:pt x="428" y="50"/>
                </a:cubicBezTo>
                <a:cubicBezTo>
                  <a:pt x="461" y="17"/>
                  <a:pt x="461" y="17"/>
                  <a:pt x="461" y="17"/>
                </a:cubicBezTo>
                <a:cubicBezTo>
                  <a:pt x="463" y="15"/>
                  <a:pt x="463" y="12"/>
                  <a:pt x="463" y="9"/>
                </a:cubicBezTo>
                <a:cubicBezTo>
                  <a:pt x="462" y="6"/>
                  <a:pt x="460" y="4"/>
                  <a:pt x="457" y="3"/>
                </a:cubicBezTo>
                <a:cubicBezTo>
                  <a:pt x="449" y="1"/>
                  <a:pt x="441" y="0"/>
                  <a:pt x="433" y="0"/>
                </a:cubicBezTo>
                <a:cubicBezTo>
                  <a:pt x="411" y="0"/>
                  <a:pt x="391" y="8"/>
                  <a:pt x="376" y="24"/>
                </a:cubicBezTo>
                <a:cubicBezTo>
                  <a:pt x="355" y="44"/>
                  <a:pt x="347" y="73"/>
                  <a:pt x="354" y="101"/>
                </a:cubicBezTo>
                <a:cubicBezTo>
                  <a:pt x="236" y="219"/>
                  <a:pt x="236" y="219"/>
                  <a:pt x="236" y="219"/>
                </a:cubicBezTo>
                <a:cubicBezTo>
                  <a:pt x="123" y="107"/>
                  <a:pt x="123" y="107"/>
                  <a:pt x="123" y="10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7" y="93"/>
                  <a:pt x="137" y="88"/>
                  <a:pt x="133" y="85"/>
                </a:cubicBezTo>
                <a:cubicBezTo>
                  <a:pt x="56" y="8"/>
                  <a:pt x="56" y="8"/>
                  <a:pt x="56" y="8"/>
                </a:cubicBezTo>
                <a:cubicBezTo>
                  <a:pt x="53" y="5"/>
                  <a:pt x="48" y="5"/>
                  <a:pt x="45" y="8"/>
                </a:cubicBezTo>
                <a:cubicBezTo>
                  <a:pt x="13" y="40"/>
                  <a:pt x="13" y="40"/>
                  <a:pt x="13" y="40"/>
                </a:cubicBezTo>
                <a:cubicBezTo>
                  <a:pt x="12" y="41"/>
                  <a:pt x="11" y="43"/>
                  <a:pt x="11" y="45"/>
                </a:cubicBezTo>
                <a:cubicBezTo>
                  <a:pt x="11" y="47"/>
                  <a:pt x="12" y="50"/>
                  <a:pt x="13" y="51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2" y="130"/>
                  <a:pt x="94" y="131"/>
                  <a:pt x="96" y="131"/>
                </a:cubicBezTo>
                <a:cubicBezTo>
                  <a:pt x="98" y="131"/>
                  <a:pt x="100" y="130"/>
                  <a:pt x="102" y="128"/>
                </a:cubicBezTo>
                <a:cubicBezTo>
                  <a:pt x="112" y="118"/>
                  <a:pt x="112" y="118"/>
                  <a:pt x="112" y="118"/>
                </a:cubicBezTo>
                <a:cubicBezTo>
                  <a:pt x="224" y="230"/>
                  <a:pt x="224" y="230"/>
                  <a:pt x="224" y="230"/>
                </a:cubicBezTo>
                <a:cubicBezTo>
                  <a:pt x="106" y="349"/>
                  <a:pt x="106" y="349"/>
                  <a:pt x="106" y="349"/>
                </a:cubicBezTo>
                <a:cubicBezTo>
                  <a:pt x="100" y="347"/>
                  <a:pt x="93" y="346"/>
                  <a:pt x="87" y="346"/>
                </a:cubicBezTo>
                <a:cubicBezTo>
                  <a:pt x="65" y="346"/>
                  <a:pt x="44" y="355"/>
                  <a:pt x="29" y="370"/>
                </a:cubicBezTo>
                <a:cubicBezTo>
                  <a:pt x="8" y="392"/>
                  <a:pt x="0" y="423"/>
                  <a:pt x="9" y="452"/>
                </a:cubicBezTo>
                <a:cubicBezTo>
                  <a:pt x="9" y="455"/>
                  <a:pt x="12" y="457"/>
                  <a:pt x="14" y="457"/>
                </a:cubicBezTo>
                <a:cubicBezTo>
                  <a:pt x="17" y="458"/>
                  <a:pt x="20" y="457"/>
                  <a:pt x="22" y="455"/>
                </a:cubicBezTo>
                <a:cubicBezTo>
                  <a:pt x="55" y="422"/>
                  <a:pt x="55" y="422"/>
                  <a:pt x="55" y="422"/>
                </a:cubicBezTo>
                <a:cubicBezTo>
                  <a:pt x="85" y="430"/>
                  <a:pt x="85" y="430"/>
                  <a:pt x="85" y="430"/>
                </a:cubicBezTo>
                <a:cubicBezTo>
                  <a:pt x="93" y="460"/>
                  <a:pt x="93" y="460"/>
                  <a:pt x="93" y="460"/>
                </a:cubicBezTo>
                <a:cubicBezTo>
                  <a:pt x="60" y="493"/>
                  <a:pt x="60" y="493"/>
                  <a:pt x="60" y="493"/>
                </a:cubicBezTo>
                <a:cubicBezTo>
                  <a:pt x="58" y="495"/>
                  <a:pt x="57" y="498"/>
                  <a:pt x="58" y="501"/>
                </a:cubicBezTo>
                <a:cubicBezTo>
                  <a:pt x="58" y="503"/>
                  <a:pt x="60" y="506"/>
                  <a:pt x="63" y="506"/>
                </a:cubicBezTo>
                <a:cubicBezTo>
                  <a:pt x="71" y="509"/>
                  <a:pt x="79" y="510"/>
                  <a:pt x="87" y="510"/>
                </a:cubicBezTo>
                <a:cubicBezTo>
                  <a:pt x="109" y="510"/>
                  <a:pt x="129" y="502"/>
                  <a:pt x="145" y="486"/>
                </a:cubicBezTo>
                <a:cubicBezTo>
                  <a:pt x="165" y="466"/>
                  <a:pt x="173" y="437"/>
                  <a:pt x="166" y="409"/>
                </a:cubicBezTo>
                <a:cubicBezTo>
                  <a:pt x="285" y="291"/>
                  <a:pt x="285" y="291"/>
                  <a:pt x="285" y="291"/>
                </a:cubicBezTo>
                <a:cubicBezTo>
                  <a:pt x="331" y="337"/>
                  <a:pt x="331" y="337"/>
                  <a:pt x="331" y="337"/>
                </a:cubicBezTo>
                <a:cubicBezTo>
                  <a:pt x="288" y="380"/>
                  <a:pt x="288" y="380"/>
                  <a:pt x="288" y="380"/>
                </a:cubicBezTo>
                <a:cubicBezTo>
                  <a:pt x="285" y="383"/>
                  <a:pt x="285" y="388"/>
                  <a:pt x="288" y="391"/>
                </a:cubicBezTo>
                <a:cubicBezTo>
                  <a:pt x="289" y="393"/>
                  <a:pt x="291" y="394"/>
                  <a:pt x="293" y="394"/>
                </a:cubicBezTo>
                <a:cubicBezTo>
                  <a:pt x="295" y="394"/>
                  <a:pt x="298" y="393"/>
                  <a:pt x="299" y="391"/>
                </a:cubicBezTo>
                <a:cubicBezTo>
                  <a:pt x="308" y="382"/>
                  <a:pt x="308" y="382"/>
                  <a:pt x="308" y="382"/>
                </a:cubicBezTo>
                <a:cubicBezTo>
                  <a:pt x="412" y="486"/>
                  <a:pt x="412" y="486"/>
                  <a:pt x="412" y="486"/>
                </a:cubicBezTo>
                <a:cubicBezTo>
                  <a:pt x="423" y="497"/>
                  <a:pt x="437" y="502"/>
                  <a:pt x="452" y="502"/>
                </a:cubicBezTo>
                <a:cubicBezTo>
                  <a:pt x="466" y="502"/>
                  <a:pt x="480" y="497"/>
                  <a:pt x="491" y="486"/>
                </a:cubicBezTo>
                <a:cubicBezTo>
                  <a:pt x="502" y="475"/>
                  <a:pt x="508" y="461"/>
                  <a:pt x="508" y="447"/>
                </a:cubicBezTo>
                <a:cubicBezTo>
                  <a:pt x="508" y="432"/>
                  <a:pt x="502" y="418"/>
                  <a:pt x="491" y="407"/>
                </a:cubicBezTo>
                <a:lnTo>
                  <a:pt x="387" y="303"/>
                </a:lnTo>
                <a:close/>
                <a:moveTo>
                  <a:pt x="96" y="111"/>
                </a:moveTo>
                <a:cubicBezTo>
                  <a:pt x="30" y="45"/>
                  <a:pt x="30" y="45"/>
                  <a:pt x="30" y="45"/>
                </a:cubicBezTo>
                <a:cubicBezTo>
                  <a:pt x="51" y="25"/>
                  <a:pt x="51" y="25"/>
                  <a:pt x="51" y="25"/>
                </a:cubicBezTo>
                <a:cubicBezTo>
                  <a:pt x="116" y="91"/>
                  <a:pt x="116" y="91"/>
                  <a:pt x="116" y="91"/>
                </a:cubicBezTo>
                <a:lnTo>
                  <a:pt x="96" y="111"/>
                </a:lnTo>
                <a:close/>
                <a:moveTo>
                  <a:pt x="150" y="409"/>
                </a:moveTo>
                <a:cubicBezTo>
                  <a:pt x="157" y="432"/>
                  <a:pt x="151" y="458"/>
                  <a:pt x="133" y="475"/>
                </a:cubicBezTo>
                <a:cubicBezTo>
                  <a:pt x="121" y="487"/>
                  <a:pt x="104" y="494"/>
                  <a:pt x="87" y="494"/>
                </a:cubicBezTo>
                <a:cubicBezTo>
                  <a:pt x="85" y="494"/>
                  <a:pt x="83" y="494"/>
                  <a:pt x="82" y="494"/>
                </a:cubicBezTo>
                <a:cubicBezTo>
                  <a:pt x="107" y="468"/>
                  <a:pt x="107" y="468"/>
                  <a:pt x="107" y="468"/>
                </a:cubicBezTo>
                <a:cubicBezTo>
                  <a:pt x="109" y="466"/>
                  <a:pt x="110" y="463"/>
                  <a:pt x="109" y="461"/>
                </a:cubicBezTo>
                <a:cubicBezTo>
                  <a:pt x="99" y="421"/>
                  <a:pt x="99" y="421"/>
                  <a:pt x="99" y="421"/>
                </a:cubicBezTo>
                <a:cubicBezTo>
                  <a:pt x="99" y="419"/>
                  <a:pt x="96" y="416"/>
                  <a:pt x="94" y="416"/>
                </a:cubicBezTo>
                <a:cubicBezTo>
                  <a:pt x="54" y="406"/>
                  <a:pt x="54" y="406"/>
                  <a:pt x="54" y="406"/>
                </a:cubicBezTo>
                <a:cubicBezTo>
                  <a:pt x="52" y="405"/>
                  <a:pt x="49" y="406"/>
                  <a:pt x="47" y="408"/>
                </a:cubicBezTo>
                <a:cubicBezTo>
                  <a:pt x="21" y="433"/>
                  <a:pt x="21" y="433"/>
                  <a:pt x="21" y="433"/>
                </a:cubicBezTo>
                <a:cubicBezTo>
                  <a:pt x="20" y="414"/>
                  <a:pt x="27" y="395"/>
                  <a:pt x="40" y="382"/>
                </a:cubicBezTo>
                <a:cubicBezTo>
                  <a:pt x="53" y="369"/>
                  <a:pt x="69" y="362"/>
                  <a:pt x="87" y="362"/>
                </a:cubicBezTo>
                <a:cubicBezTo>
                  <a:pt x="93" y="362"/>
                  <a:pt x="100" y="363"/>
                  <a:pt x="106" y="365"/>
                </a:cubicBezTo>
                <a:cubicBezTo>
                  <a:pt x="109" y="366"/>
                  <a:pt x="112" y="365"/>
                  <a:pt x="114" y="363"/>
                </a:cubicBezTo>
                <a:cubicBezTo>
                  <a:pt x="368" y="109"/>
                  <a:pt x="368" y="109"/>
                  <a:pt x="368" y="109"/>
                </a:cubicBezTo>
                <a:cubicBezTo>
                  <a:pt x="371" y="107"/>
                  <a:pt x="371" y="104"/>
                  <a:pt x="370" y="101"/>
                </a:cubicBezTo>
                <a:cubicBezTo>
                  <a:pt x="363" y="78"/>
                  <a:pt x="370" y="52"/>
                  <a:pt x="387" y="35"/>
                </a:cubicBezTo>
                <a:cubicBezTo>
                  <a:pt x="399" y="23"/>
                  <a:pt x="416" y="16"/>
                  <a:pt x="433" y="16"/>
                </a:cubicBezTo>
                <a:cubicBezTo>
                  <a:pt x="435" y="16"/>
                  <a:pt x="437" y="16"/>
                  <a:pt x="439" y="16"/>
                </a:cubicBezTo>
                <a:cubicBezTo>
                  <a:pt x="413" y="42"/>
                  <a:pt x="413" y="42"/>
                  <a:pt x="413" y="42"/>
                </a:cubicBezTo>
                <a:cubicBezTo>
                  <a:pt x="411" y="44"/>
                  <a:pt x="410" y="47"/>
                  <a:pt x="411" y="49"/>
                </a:cubicBezTo>
                <a:cubicBezTo>
                  <a:pt x="421" y="88"/>
                  <a:pt x="421" y="88"/>
                  <a:pt x="421" y="88"/>
                </a:cubicBezTo>
                <a:cubicBezTo>
                  <a:pt x="421" y="91"/>
                  <a:pt x="424" y="94"/>
                  <a:pt x="427" y="94"/>
                </a:cubicBezTo>
                <a:cubicBezTo>
                  <a:pt x="466" y="104"/>
                  <a:pt x="466" y="104"/>
                  <a:pt x="466" y="104"/>
                </a:cubicBezTo>
                <a:cubicBezTo>
                  <a:pt x="469" y="105"/>
                  <a:pt x="471" y="104"/>
                  <a:pt x="473" y="102"/>
                </a:cubicBezTo>
                <a:cubicBezTo>
                  <a:pt x="499" y="76"/>
                  <a:pt x="499" y="76"/>
                  <a:pt x="499" y="76"/>
                </a:cubicBezTo>
                <a:cubicBezTo>
                  <a:pt x="500" y="95"/>
                  <a:pt x="494" y="114"/>
                  <a:pt x="480" y="128"/>
                </a:cubicBezTo>
                <a:cubicBezTo>
                  <a:pt x="467" y="141"/>
                  <a:pt x="451" y="147"/>
                  <a:pt x="433" y="147"/>
                </a:cubicBezTo>
                <a:cubicBezTo>
                  <a:pt x="427" y="147"/>
                  <a:pt x="420" y="147"/>
                  <a:pt x="414" y="145"/>
                </a:cubicBezTo>
                <a:cubicBezTo>
                  <a:pt x="411" y="144"/>
                  <a:pt x="408" y="145"/>
                  <a:pt x="406" y="147"/>
                </a:cubicBezTo>
                <a:cubicBezTo>
                  <a:pt x="152" y="401"/>
                  <a:pt x="152" y="401"/>
                  <a:pt x="152" y="401"/>
                </a:cubicBezTo>
                <a:cubicBezTo>
                  <a:pt x="150" y="403"/>
                  <a:pt x="149" y="406"/>
                  <a:pt x="150" y="409"/>
                </a:cubicBezTo>
                <a:close/>
                <a:moveTo>
                  <a:pt x="480" y="475"/>
                </a:moveTo>
                <a:cubicBezTo>
                  <a:pt x="464" y="490"/>
                  <a:pt x="439" y="490"/>
                  <a:pt x="424" y="475"/>
                </a:cubicBezTo>
                <a:cubicBezTo>
                  <a:pt x="320" y="371"/>
                  <a:pt x="320" y="371"/>
                  <a:pt x="320" y="371"/>
                </a:cubicBezTo>
                <a:cubicBezTo>
                  <a:pt x="376" y="314"/>
                  <a:pt x="376" y="314"/>
                  <a:pt x="376" y="314"/>
                </a:cubicBezTo>
                <a:cubicBezTo>
                  <a:pt x="480" y="418"/>
                  <a:pt x="480" y="418"/>
                  <a:pt x="480" y="418"/>
                </a:cubicBezTo>
                <a:cubicBezTo>
                  <a:pt x="487" y="426"/>
                  <a:pt x="492" y="436"/>
                  <a:pt x="492" y="447"/>
                </a:cubicBezTo>
                <a:cubicBezTo>
                  <a:pt x="492" y="457"/>
                  <a:pt x="487" y="467"/>
                  <a:pt x="480" y="4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2517632" y="4821816"/>
            <a:ext cx="824708" cy="777713"/>
          </a:xfrm>
          <a:custGeom>
            <a:avLst/>
            <a:gdLst>
              <a:gd name="T0" fmla="*/ 588 w 701"/>
              <a:gd name="T1" fmla="*/ 527 h 638"/>
              <a:gd name="T2" fmla="*/ 375 w 701"/>
              <a:gd name="T3" fmla="*/ 311 h 638"/>
              <a:gd name="T4" fmla="*/ 436 w 701"/>
              <a:gd name="T5" fmla="*/ 281 h 638"/>
              <a:gd name="T6" fmla="*/ 563 w 701"/>
              <a:gd name="T7" fmla="*/ 258 h 638"/>
              <a:gd name="T8" fmla="*/ 432 w 701"/>
              <a:gd name="T9" fmla="*/ 258 h 638"/>
              <a:gd name="T10" fmla="*/ 371 w 701"/>
              <a:gd name="T11" fmla="*/ 283 h 638"/>
              <a:gd name="T12" fmla="*/ 382 w 701"/>
              <a:gd name="T13" fmla="*/ 128 h 638"/>
              <a:gd name="T14" fmla="*/ 469 w 701"/>
              <a:gd name="T15" fmla="*/ 66 h 638"/>
              <a:gd name="T16" fmla="*/ 338 w 701"/>
              <a:gd name="T17" fmla="*/ 66 h 638"/>
              <a:gd name="T18" fmla="*/ 319 w 701"/>
              <a:gd name="T19" fmla="*/ 229 h 638"/>
              <a:gd name="T20" fmla="*/ 205 w 701"/>
              <a:gd name="T21" fmla="*/ 283 h 638"/>
              <a:gd name="T22" fmla="*/ 131 w 701"/>
              <a:gd name="T23" fmla="*/ 258 h 638"/>
              <a:gd name="T24" fmla="*/ 0 w 701"/>
              <a:gd name="T25" fmla="*/ 258 h 638"/>
              <a:gd name="T26" fmla="*/ 127 w 701"/>
              <a:gd name="T27" fmla="*/ 280 h 638"/>
              <a:gd name="T28" fmla="*/ 201 w 701"/>
              <a:gd name="T29" fmla="*/ 311 h 638"/>
              <a:gd name="T30" fmla="*/ 210 w 701"/>
              <a:gd name="T31" fmla="*/ 472 h 638"/>
              <a:gd name="T32" fmla="*/ 130 w 701"/>
              <a:gd name="T33" fmla="*/ 536 h 638"/>
              <a:gd name="T34" fmla="*/ 262 w 701"/>
              <a:gd name="T35" fmla="*/ 536 h 638"/>
              <a:gd name="T36" fmla="*/ 258 w 701"/>
              <a:gd name="T37" fmla="*/ 393 h 638"/>
              <a:gd name="T38" fmla="*/ 348 w 701"/>
              <a:gd name="T39" fmla="*/ 374 h 638"/>
              <a:gd name="T40" fmla="*/ 570 w 701"/>
              <a:gd name="T41" fmla="*/ 572 h 638"/>
              <a:gd name="T42" fmla="*/ 701 w 701"/>
              <a:gd name="T43" fmla="*/ 572 h 638"/>
              <a:gd name="T44" fmla="*/ 498 w 701"/>
              <a:gd name="T45" fmla="*/ 206 h 638"/>
              <a:gd name="T46" fmla="*/ 498 w 701"/>
              <a:gd name="T47" fmla="*/ 309 h 638"/>
              <a:gd name="T48" fmla="*/ 448 w 701"/>
              <a:gd name="T49" fmla="*/ 270 h 638"/>
              <a:gd name="T50" fmla="*/ 446 w 701"/>
              <a:gd name="T51" fmla="*/ 258 h 638"/>
              <a:gd name="T52" fmla="*/ 352 w 701"/>
              <a:gd name="T53" fmla="*/ 66 h 638"/>
              <a:gd name="T54" fmla="*/ 455 w 701"/>
              <a:gd name="T55" fmla="*/ 66 h 638"/>
              <a:gd name="T56" fmla="*/ 352 w 701"/>
              <a:gd name="T57" fmla="*/ 66 h 638"/>
              <a:gd name="T58" fmla="*/ 14 w 701"/>
              <a:gd name="T59" fmla="*/ 258 h 638"/>
              <a:gd name="T60" fmla="*/ 117 w 701"/>
              <a:gd name="T61" fmla="*/ 258 h 638"/>
              <a:gd name="T62" fmla="*/ 248 w 701"/>
              <a:gd name="T63" fmla="*/ 536 h 638"/>
              <a:gd name="T64" fmla="*/ 144 w 701"/>
              <a:gd name="T65" fmla="*/ 536 h 638"/>
              <a:gd name="T66" fmla="*/ 248 w 701"/>
              <a:gd name="T67" fmla="*/ 536 h 638"/>
              <a:gd name="T68" fmla="*/ 288 w 701"/>
              <a:gd name="T69" fmla="*/ 237 h 638"/>
              <a:gd name="T70" fmla="*/ 288 w 701"/>
              <a:gd name="T71" fmla="*/ 384 h 638"/>
              <a:gd name="T72" fmla="*/ 635 w 701"/>
              <a:gd name="T73" fmla="*/ 624 h 638"/>
              <a:gd name="T74" fmla="*/ 635 w 701"/>
              <a:gd name="T75" fmla="*/ 521 h 638"/>
              <a:gd name="T76" fmla="*/ 635 w 701"/>
              <a:gd name="T77" fmla="*/ 62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01" h="638">
                <a:moveTo>
                  <a:pt x="635" y="507"/>
                </a:moveTo>
                <a:cubicBezTo>
                  <a:pt x="617" y="507"/>
                  <a:pt x="600" y="514"/>
                  <a:pt x="588" y="527"/>
                </a:cubicBezTo>
                <a:cubicBezTo>
                  <a:pt x="357" y="364"/>
                  <a:pt x="357" y="364"/>
                  <a:pt x="357" y="364"/>
                </a:cubicBezTo>
                <a:cubicBezTo>
                  <a:pt x="368" y="349"/>
                  <a:pt x="375" y="331"/>
                  <a:pt x="375" y="311"/>
                </a:cubicBezTo>
                <a:cubicBezTo>
                  <a:pt x="375" y="306"/>
                  <a:pt x="375" y="301"/>
                  <a:pt x="374" y="296"/>
                </a:cubicBezTo>
                <a:cubicBezTo>
                  <a:pt x="436" y="281"/>
                  <a:pt x="436" y="281"/>
                  <a:pt x="436" y="281"/>
                </a:cubicBezTo>
                <a:cubicBezTo>
                  <a:pt x="445" y="306"/>
                  <a:pt x="469" y="323"/>
                  <a:pt x="498" y="323"/>
                </a:cubicBezTo>
                <a:cubicBezTo>
                  <a:pt x="534" y="323"/>
                  <a:pt x="563" y="294"/>
                  <a:pt x="563" y="258"/>
                </a:cubicBezTo>
                <a:cubicBezTo>
                  <a:pt x="563" y="222"/>
                  <a:pt x="534" y="192"/>
                  <a:pt x="498" y="192"/>
                </a:cubicBezTo>
                <a:cubicBezTo>
                  <a:pt x="461" y="192"/>
                  <a:pt x="432" y="222"/>
                  <a:pt x="432" y="258"/>
                </a:cubicBezTo>
                <a:cubicBezTo>
                  <a:pt x="432" y="261"/>
                  <a:pt x="432" y="264"/>
                  <a:pt x="433" y="267"/>
                </a:cubicBezTo>
                <a:cubicBezTo>
                  <a:pt x="371" y="283"/>
                  <a:pt x="371" y="283"/>
                  <a:pt x="371" y="283"/>
                </a:cubicBezTo>
                <a:cubicBezTo>
                  <a:pt x="364" y="262"/>
                  <a:pt x="350" y="246"/>
                  <a:pt x="331" y="235"/>
                </a:cubicBezTo>
                <a:cubicBezTo>
                  <a:pt x="382" y="128"/>
                  <a:pt x="382" y="128"/>
                  <a:pt x="382" y="128"/>
                </a:cubicBezTo>
                <a:cubicBezTo>
                  <a:pt x="389" y="130"/>
                  <a:pt x="396" y="132"/>
                  <a:pt x="403" y="132"/>
                </a:cubicBezTo>
                <a:cubicBezTo>
                  <a:pt x="439" y="132"/>
                  <a:pt x="469" y="102"/>
                  <a:pt x="469" y="66"/>
                </a:cubicBezTo>
                <a:cubicBezTo>
                  <a:pt x="469" y="30"/>
                  <a:pt x="439" y="0"/>
                  <a:pt x="403" y="0"/>
                </a:cubicBezTo>
                <a:cubicBezTo>
                  <a:pt x="367" y="0"/>
                  <a:pt x="338" y="30"/>
                  <a:pt x="338" y="66"/>
                </a:cubicBezTo>
                <a:cubicBezTo>
                  <a:pt x="338" y="90"/>
                  <a:pt x="350" y="110"/>
                  <a:pt x="369" y="122"/>
                </a:cubicBezTo>
                <a:cubicBezTo>
                  <a:pt x="319" y="229"/>
                  <a:pt x="319" y="229"/>
                  <a:pt x="319" y="229"/>
                </a:cubicBezTo>
                <a:cubicBezTo>
                  <a:pt x="309" y="225"/>
                  <a:pt x="299" y="223"/>
                  <a:pt x="288" y="223"/>
                </a:cubicBezTo>
                <a:cubicBezTo>
                  <a:pt x="250" y="223"/>
                  <a:pt x="217" y="249"/>
                  <a:pt x="205" y="283"/>
                </a:cubicBezTo>
                <a:cubicBezTo>
                  <a:pt x="130" y="267"/>
                  <a:pt x="130" y="267"/>
                  <a:pt x="130" y="267"/>
                </a:cubicBezTo>
                <a:cubicBezTo>
                  <a:pt x="131" y="264"/>
                  <a:pt x="131" y="261"/>
                  <a:pt x="131" y="258"/>
                </a:cubicBezTo>
                <a:cubicBezTo>
                  <a:pt x="131" y="222"/>
                  <a:pt x="101" y="192"/>
                  <a:pt x="65" y="192"/>
                </a:cubicBezTo>
                <a:cubicBezTo>
                  <a:pt x="29" y="192"/>
                  <a:pt x="0" y="222"/>
                  <a:pt x="0" y="258"/>
                </a:cubicBezTo>
                <a:cubicBezTo>
                  <a:pt x="0" y="294"/>
                  <a:pt x="29" y="323"/>
                  <a:pt x="65" y="323"/>
                </a:cubicBezTo>
                <a:cubicBezTo>
                  <a:pt x="93" y="323"/>
                  <a:pt x="118" y="305"/>
                  <a:pt x="127" y="280"/>
                </a:cubicBezTo>
                <a:cubicBezTo>
                  <a:pt x="202" y="297"/>
                  <a:pt x="202" y="297"/>
                  <a:pt x="202" y="297"/>
                </a:cubicBezTo>
                <a:cubicBezTo>
                  <a:pt x="201" y="301"/>
                  <a:pt x="201" y="306"/>
                  <a:pt x="201" y="311"/>
                </a:cubicBezTo>
                <a:cubicBezTo>
                  <a:pt x="201" y="343"/>
                  <a:pt x="219" y="372"/>
                  <a:pt x="246" y="387"/>
                </a:cubicBezTo>
                <a:cubicBezTo>
                  <a:pt x="210" y="472"/>
                  <a:pt x="210" y="472"/>
                  <a:pt x="210" y="472"/>
                </a:cubicBezTo>
                <a:cubicBezTo>
                  <a:pt x="206" y="471"/>
                  <a:pt x="201" y="471"/>
                  <a:pt x="196" y="471"/>
                </a:cubicBezTo>
                <a:cubicBezTo>
                  <a:pt x="160" y="471"/>
                  <a:pt x="130" y="500"/>
                  <a:pt x="130" y="536"/>
                </a:cubicBezTo>
                <a:cubicBezTo>
                  <a:pt x="130" y="573"/>
                  <a:pt x="160" y="602"/>
                  <a:pt x="196" y="602"/>
                </a:cubicBezTo>
                <a:cubicBezTo>
                  <a:pt x="232" y="602"/>
                  <a:pt x="262" y="573"/>
                  <a:pt x="262" y="536"/>
                </a:cubicBezTo>
                <a:cubicBezTo>
                  <a:pt x="262" y="510"/>
                  <a:pt x="246" y="487"/>
                  <a:pt x="224" y="477"/>
                </a:cubicBezTo>
                <a:cubicBezTo>
                  <a:pt x="258" y="393"/>
                  <a:pt x="258" y="393"/>
                  <a:pt x="258" y="393"/>
                </a:cubicBezTo>
                <a:cubicBezTo>
                  <a:pt x="268" y="396"/>
                  <a:pt x="278" y="398"/>
                  <a:pt x="288" y="398"/>
                </a:cubicBezTo>
                <a:cubicBezTo>
                  <a:pt x="311" y="398"/>
                  <a:pt x="332" y="389"/>
                  <a:pt x="348" y="374"/>
                </a:cubicBezTo>
                <a:cubicBezTo>
                  <a:pt x="580" y="538"/>
                  <a:pt x="580" y="538"/>
                  <a:pt x="580" y="538"/>
                </a:cubicBezTo>
                <a:cubicBezTo>
                  <a:pt x="573" y="548"/>
                  <a:pt x="570" y="560"/>
                  <a:pt x="570" y="572"/>
                </a:cubicBezTo>
                <a:cubicBezTo>
                  <a:pt x="570" y="609"/>
                  <a:pt x="599" y="638"/>
                  <a:pt x="635" y="638"/>
                </a:cubicBezTo>
                <a:cubicBezTo>
                  <a:pt x="672" y="638"/>
                  <a:pt x="701" y="609"/>
                  <a:pt x="701" y="572"/>
                </a:cubicBezTo>
                <a:cubicBezTo>
                  <a:pt x="701" y="536"/>
                  <a:pt x="672" y="507"/>
                  <a:pt x="635" y="507"/>
                </a:cubicBezTo>
                <a:close/>
                <a:moveTo>
                  <a:pt x="498" y="206"/>
                </a:moveTo>
                <a:cubicBezTo>
                  <a:pt x="526" y="206"/>
                  <a:pt x="549" y="229"/>
                  <a:pt x="549" y="258"/>
                </a:cubicBezTo>
                <a:cubicBezTo>
                  <a:pt x="549" y="286"/>
                  <a:pt x="526" y="309"/>
                  <a:pt x="498" y="309"/>
                </a:cubicBezTo>
                <a:cubicBezTo>
                  <a:pt x="473" y="309"/>
                  <a:pt x="453" y="293"/>
                  <a:pt x="448" y="270"/>
                </a:cubicBezTo>
                <a:cubicBezTo>
                  <a:pt x="448" y="270"/>
                  <a:pt x="448" y="270"/>
                  <a:pt x="448" y="270"/>
                </a:cubicBezTo>
                <a:cubicBezTo>
                  <a:pt x="448" y="270"/>
                  <a:pt x="448" y="270"/>
                  <a:pt x="448" y="270"/>
                </a:cubicBezTo>
                <a:cubicBezTo>
                  <a:pt x="447" y="266"/>
                  <a:pt x="446" y="262"/>
                  <a:pt x="446" y="258"/>
                </a:cubicBezTo>
                <a:cubicBezTo>
                  <a:pt x="446" y="229"/>
                  <a:pt x="469" y="206"/>
                  <a:pt x="498" y="206"/>
                </a:cubicBezTo>
                <a:close/>
                <a:moveTo>
                  <a:pt x="352" y="66"/>
                </a:moveTo>
                <a:cubicBezTo>
                  <a:pt x="352" y="37"/>
                  <a:pt x="375" y="14"/>
                  <a:pt x="403" y="14"/>
                </a:cubicBezTo>
                <a:cubicBezTo>
                  <a:pt x="432" y="14"/>
                  <a:pt x="455" y="37"/>
                  <a:pt x="455" y="66"/>
                </a:cubicBezTo>
                <a:cubicBezTo>
                  <a:pt x="455" y="94"/>
                  <a:pt x="432" y="118"/>
                  <a:pt x="403" y="118"/>
                </a:cubicBezTo>
                <a:cubicBezTo>
                  <a:pt x="375" y="118"/>
                  <a:pt x="352" y="94"/>
                  <a:pt x="352" y="66"/>
                </a:cubicBezTo>
                <a:close/>
                <a:moveTo>
                  <a:pt x="65" y="309"/>
                </a:moveTo>
                <a:cubicBezTo>
                  <a:pt x="37" y="309"/>
                  <a:pt x="14" y="286"/>
                  <a:pt x="14" y="258"/>
                </a:cubicBezTo>
                <a:cubicBezTo>
                  <a:pt x="14" y="229"/>
                  <a:pt x="37" y="206"/>
                  <a:pt x="65" y="206"/>
                </a:cubicBezTo>
                <a:cubicBezTo>
                  <a:pt x="94" y="206"/>
                  <a:pt x="117" y="229"/>
                  <a:pt x="117" y="258"/>
                </a:cubicBezTo>
                <a:cubicBezTo>
                  <a:pt x="117" y="286"/>
                  <a:pt x="94" y="309"/>
                  <a:pt x="65" y="309"/>
                </a:cubicBezTo>
                <a:close/>
                <a:moveTo>
                  <a:pt x="248" y="536"/>
                </a:moveTo>
                <a:cubicBezTo>
                  <a:pt x="248" y="565"/>
                  <a:pt x="225" y="588"/>
                  <a:pt x="196" y="588"/>
                </a:cubicBezTo>
                <a:cubicBezTo>
                  <a:pt x="168" y="588"/>
                  <a:pt x="144" y="565"/>
                  <a:pt x="144" y="536"/>
                </a:cubicBezTo>
                <a:cubicBezTo>
                  <a:pt x="144" y="508"/>
                  <a:pt x="168" y="485"/>
                  <a:pt x="196" y="485"/>
                </a:cubicBezTo>
                <a:cubicBezTo>
                  <a:pt x="225" y="485"/>
                  <a:pt x="248" y="508"/>
                  <a:pt x="248" y="536"/>
                </a:cubicBezTo>
                <a:close/>
                <a:moveTo>
                  <a:pt x="215" y="311"/>
                </a:moveTo>
                <a:cubicBezTo>
                  <a:pt x="215" y="270"/>
                  <a:pt x="248" y="237"/>
                  <a:pt x="288" y="237"/>
                </a:cubicBezTo>
                <a:cubicBezTo>
                  <a:pt x="328" y="237"/>
                  <a:pt x="361" y="270"/>
                  <a:pt x="361" y="311"/>
                </a:cubicBezTo>
                <a:cubicBezTo>
                  <a:pt x="361" y="351"/>
                  <a:pt x="328" y="384"/>
                  <a:pt x="288" y="384"/>
                </a:cubicBezTo>
                <a:cubicBezTo>
                  <a:pt x="248" y="384"/>
                  <a:pt x="215" y="351"/>
                  <a:pt x="215" y="311"/>
                </a:cubicBezTo>
                <a:close/>
                <a:moveTo>
                  <a:pt x="635" y="624"/>
                </a:moveTo>
                <a:cubicBezTo>
                  <a:pt x="607" y="624"/>
                  <a:pt x="584" y="601"/>
                  <a:pt x="584" y="572"/>
                </a:cubicBezTo>
                <a:cubicBezTo>
                  <a:pt x="584" y="544"/>
                  <a:pt x="607" y="521"/>
                  <a:pt x="635" y="521"/>
                </a:cubicBezTo>
                <a:cubicBezTo>
                  <a:pt x="664" y="521"/>
                  <a:pt x="687" y="544"/>
                  <a:pt x="687" y="572"/>
                </a:cubicBezTo>
                <a:cubicBezTo>
                  <a:pt x="687" y="601"/>
                  <a:pt x="664" y="624"/>
                  <a:pt x="635" y="6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09"/>
          <p:cNvSpPr>
            <a:spLocks noEditPoints="1"/>
          </p:cNvSpPr>
          <p:nvPr/>
        </p:nvSpPr>
        <p:spPr bwMode="auto">
          <a:xfrm>
            <a:off x="9909699" y="1661629"/>
            <a:ext cx="715366" cy="714615"/>
          </a:xfrm>
          <a:custGeom>
            <a:avLst/>
            <a:gdLst>
              <a:gd name="T0" fmla="*/ 431 w 692"/>
              <a:gd name="T1" fmla="*/ 165 h 693"/>
              <a:gd name="T2" fmla="*/ 350 w 692"/>
              <a:gd name="T3" fmla="*/ 245 h 693"/>
              <a:gd name="T4" fmla="*/ 349 w 692"/>
              <a:gd name="T5" fmla="*/ 246 h 693"/>
              <a:gd name="T6" fmla="*/ 348 w 692"/>
              <a:gd name="T7" fmla="*/ 246 h 693"/>
              <a:gd name="T8" fmla="*/ 345 w 692"/>
              <a:gd name="T9" fmla="*/ 246 h 693"/>
              <a:gd name="T10" fmla="*/ 343 w 692"/>
              <a:gd name="T11" fmla="*/ 246 h 693"/>
              <a:gd name="T12" fmla="*/ 342 w 692"/>
              <a:gd name="T13" fmla="*/ 245 h 693"/>
              <a:gd name="T14" fmla="*/ 262 w 692"/>
              <a:gd name="T15" fmla="*/ 165 h 693"/>
              <a:gd name="T16" fmla="*/ 272 w 692"/>
              <a:gd name="T17" fmla="*/ 155 h 693"/>
              <a:gd name="T18" fmla="*/ 339 w 692"/>
              <a:gd name="T19" fmla="*/ 7 h 693"/>
              <a:gd name="T20" fmla="*/ 353 w 692"/>
              <a:gd name="T21" fmla="*/ 7 h 693"/>
              <a:gd name="T22" fmla="*/ 421 w 692"/>
              <a:gd name="T23" fmla="*/ 155 h 693"/>
              <a:gd name="T24" fmla="*/ 351 w 692"/>
              <a:gd name="T25" fmla="*/ 449 h 693"/>
              <a:gd name="T26" fmla="*/ 341 w 692"/>
              <a:gd name="T27" fmla="*/ 449 h 693"/>
              <a:gd name="T28" fmla="*/ 262 w 692"/>
              <a:gd name="T29" fmla="*/ 539 h 693"/>
              <a:gd name="T30" fmla="*/ 339 w 692"/>
              <a:gd name="T31" fmla="*/ 471 h 693"/>
              <a:gd name="T32" fmla="*/ 346 w 692"/>
              <a:gd name="T33" fmla="*/ 693 h 693"/>
              <a:gd name="T34" fmla="*/ 353 w 692"/>
              <a:gd name="T35" fmla="*/ 471 h 693"/>
              <a:gd name="T36" fmla="*/ 426 w 692"/>
              <a:gd name="T37" fmla="*/ 541 h 693"/>
              <a:gd name="T38" fmla="*/ 431 w 692"/>
              <a:gd name="T39" fmla="*/ 529 h 693"/>
              <a:gd name="T40" fmla="*/ 685 w 692"/>
              <a:gd name="T41" fmla="*/ 340 h 693"/>
              <a:gd name="T42" fmla="*/ 538 w 692"/>
              <a:gd name="T43" fmla="*/ 272 h 693"/>
              <a:gd name="T44" fmla="*/ 528 w 692"/>
              <a:gd name="T45" fmla="*/ 262 h 693"/>
              <a:gd name="T46" fmla="*/ 448 w 692"/>
              <a:gd name="T47" fmla="*/ 343 h 693"/>
              <a:gd name="T48" fmla="*/ 447 w 692"/>
              <a:gd name="T49" fmla="*/ 344 h 693"/>
              <a:gd name="T50" fmla="*/ 447 w 692"/>
              <a:gd name="T51" fmla="*/ 345 h 693"/>
              <a:gd name="T52" fmla="*/ 447 w 692"/>
              <a:gd name="T53" fmla="*/ 348 h 693"/>
              <a:gd name="T54" fmla="*/ 447 w 692"/>
              <a:gd name="T55" fmla="*/ 349 h 693"/>
              <a:gd name="T56" fmla="*/ 448 w 692"/>
              <a:gd name="T57" fmla="*/ 351 h 693"/>
              <a:gd name="T58" fmla="*/ 528 w 692"/>
              <a:gd name="T59" fmla="*/ 431 h 693"/>
              <a:gd name="T60" fmla="*/ 538 w 692"/>
              <a:gd name="T61" fmla="*/ 431 h 693"/>
              <a:gd name="T62" fmla="*/ 471 w 692"/>
              <a:gd name="T63" fmla="*/ 354 h 693"/>
              <a:gd name="T64" fmla="*/ 692 w 692"/>
              <a:gd name="T65" fmla="*/ 347 h 693"/>
              <a:gd name="T66" fmla="*/ 245 w 692"/>
              <a:gd name="T67" fmla="*/ 349 h 693"/>
              <a:gd name="T68" fmla="*/ 246 w 692"/>
              <a:gd name="T69" fmla="*/ 348 h 693"/>
              <a:gd name="T70" fmla="*/ 246 w 692"/>
              <a:gd name="T71" fmla="*/ 345 h 693"/>
              <a:gd name="T72" fmla="*/ 245 w 692"/>
              <a:gd name="T73" fmla="*/ 344 h 693"/>
              <a:gd name="T74" fmla="*/ 244 w 692"/>
              <a:gd name="T75" fmla="*/ 343 h 693"/>
              <a:gd name="T76" fmla="*/ 164 w 692"/>
              <a:gd name="T77" fmla="*/ 262 h 693"/>
              <a:gd name="T78" fmla="*/ 154 w 692"/>
              <a:gd name="T79" fmla="*/ 272 h 693"/>
              <a:gd name="T80" fmla="*/ 7 w 692"/>
              <a:gd name="T81" fmla="*/ 340 h 693"/>
              <a:gd name="T82" fmla="*/ 7 w 692"/>
              <a:gd name="T83" fmla="*/ 354 h 693"/>
              <a:gd name="T84" fmla="*/ 154 w 692"/>
              <a:gd name="T85" fmla="*/ 421 h 693"/>
              <a:gd name="T86" fmla="*/ 159 w 692"/>
              <a:gd name="T87" fmla="*/ 433 h 693"/>
              <a:gd name="T88" fmla="*/ 244 w 692"/>
              <a:gd name="T89" fmla="*/ 352 h 693"/>
              <a:gd name="T90" fmla="*/ 245 w 692"/>
              <a:gd name="T91" fmla="*/ 350 h 693"/>
              <a:gd name="T92" fmla="*/ 346 w 692"/>
              <a:gd name="T93" fmla="*/ 371 h 693"/>
              <a:gd name="T94" fmla="*/ 346 w 692"/>
              <a:gd name="T95" fmla="*/ 323 h 693"/>
              <a:gd name="T96" fmla="*/ 346 w 692"/>
              <a:gd name="T97" fmla="*/ 371 h 693"/>
              <a:gd name="T98" fmla="*/ 356 w 692"/>
              <a:gd name="T99" fmla="*/ 347 h 693"/>
              <a:gd name="T100" fmla="*/ 336 w 692"/>
              <a:gd name="T101" fmla="*/ 347 h 6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92" h="693">
                <a:moveTo>
                  <a:pt x="431" y="155"/>
                </a:moveTo>
                <a:cubicBezTo>
                  <a:pt x="433" y="158"/>
                  <a:pt x="433" y="162"/>
                  <a:pt x="431" y="165"/>
                </a:cubicBezTo>
                <a:cubicBezTo>
                  <a:pt x="351" y="244"/>
                  <a:pt x="351" y="244"/>
                  <a:pt x="351" y="244"/>
                </a:cubicBezTo>
                <a:cubicBezTo>
                  <a:pt x="351" y="245"/>
                  <a:pt x="350" y="245"/>
                  <a:pt x="350" y="245"/>
                </a:cubicBezTo>
                <a:cubicBezTo>
                  <a:pt x="350" y="245"/>
                  <a:pt x="350" y="245"/>
                  <a:pt x="350" y="245"/>
                </a:cubicBezTo>
                <a:cubicBezTo>
                  <a:pt x="349" y="246"/>
                  <a:pt x="349" y="246"/>
                  <a:pt x="349" y="246"/>
                </a:cubicBezTo>
                <a:cubicBezTo>
                  <a:pt x="349" y="246"/>
                  <a:pt x="348" y="246"/>
                  <a:pt x="348" y="246"/>
                </a:cubicBezTo>
                <a:cubicBezTo>
                  <a:pt x="348" y="246"/>
                  <a:pt x="348" y="246"/>
                  <a:pt x="348" y="246"/>
                </a:cubicBezTo>
                <a:cubicBezTo>
                  <a:pt x="347" y="246"/>
                  <a:pt x="347" y="246"/>
                  <a:pt x="346" y="246"/>
                </a:cubicBezTo>
                <a:cubicBezTo>
                  <a:pt x="346" y="246"/>
                  <a:pt x="345" y="246"/>
                  <a:pt x="345" y="246"/>
                </a:cubicBezTo>
                <a:cubicBezTo>
                  <a:pt x="345" y="246"/>
                  <a:pt x="344" y="246"/>
                  <a:pt x="344" y="246"/>
                </a:cubicBezTo>
                <a:cubicBezTo>
                  <a:pt x="344" y="246"/>
                  <a:pt x="344" y="246"/>
                  <a:pt x="343" y="246"/>
                </a:cubicBezTo>
                <a:cubicBezTo>
                  <a:pt x="343" y="246"/>
                  <a:pt x="343" y="246"/>
                  <a:pt x="343" y="245"/>
                </a:cubicBezTo>
                <a:cubicBezTo>
                  <a:pt x="343" y="245"/>
                  <a:pt x="342" y="245"/>
                  <a:pt x="342" y="245"/>
                </a:cubicBezTo>
                <a:cubicBezTo>
                  <a:pt x="342" y="245"/>
                  <a:pt x="342" y="245"/>
                  <a:pt x="341" y="244"/>
                </a:cubicBezTo>
                <a:cubicBezTo>
                  <a:pt x="262" y="165"/>
                  <a:pt x="262" y="165"/>
                  <a:pt x="262" y="165"/>
                </a:cubicBezTo>
                <a:cubicBezTo>
                  <a:pt x="259" y="162"/>
                  <a:pt x="259" y="158"/>
                  <a:pt x="262" y="155"/>
                </a:cubicBezTo>
                <a:cubicBezTo>
                  <a:pt x="264" y="152"/>
                  <a:pt x="269" y="152"/>
                  <a:pt x="272" y="155"/>
                </a:cubicBezTo>
                <a:cubicBezTo>
                  <a:pt x="339" y="222"/>
                  <a:pt x="339" y="222"/>
                  <a:pt x="339" y="222"/>
                </a:cubicBezTo>
                <a:cubicBezTo>
                  <a:pt x="339" y="7"/>
                  <a:pt x="339" y="7"/>
                  <a:pt x="339" y="7"/>
                </a:cubicBezTo>
                <a:cubicBezTo>
                  <a:pt x="339" y="4"/>
                  <a:pt x="342" y="0"/>
                  <a:pt x="346" y="0"/>
                </a:cubicBezTo>
                <a:cubicBezTo>
                  <a:pt x="350" y="0"/>
                  <a:pt x="353" y="4"/>
                  <a:pt x="353" y="7"/>
                </a:cubicBezTo>
                <a:cubicBezTo>
                  <a:pt x="353" y="222"/>
                  <a:pt x="353" y="222"/>
                  <a:pt x="353" y="222"/>
                </a:cubicBezTo>
                <a:cubicBezTo>
                  <a:pt x="421" y="155"/>
                  <a:pt x="421" y="155"/>
                  <a:pt x="421" y="155"/>
                </a:cubicBezTo>
                <a:cubicBezTo>
                  <a:pt x="423" y="152"/>
                  <a:pt x="428" y="152"/>
                  <a:pt x="431" y="155"/>
                </a:cubicBezTo>
                <a:close/>
                <a:moveTo>
                  <a:pt x="351" y="449"/>
                </a:moveTo>
                <a:cubicBezTo>
                  <a:pt x="350" y="448"/>
                  <a:pt x="348" y="447"/>
                  <a:pt x="346" y="447"/>
                </a:cubicBezTo>
                <a:cubicBezTo>
                  <a:pt x="344" y="447"/>
                  <a:pt x="342" y="448"/>
                  <a:pt x="341" y="449"/>
                </a:cubicBezTo>
                <a:cubicBezTo>
                  <a:pt x="262" y="529"/>
                  <a:pt x="262" y="529"/>
                  <a:pt x="262" y="529"/>
                </a:cubicBezTo>
                <a:cubicBezTo>
                  <a:pt x="259" y="532"/>
                  <a:pt x="259" y="536"/>
                  <a:pt x="262" y="539"/>
                </a:cubicBezTo>
                <a:cubicBezTo>
                  <a:pt x="264" y="542"/>
                  <a:pt x="269" y="542"/>
                  <a:pt x="272" y="539"/>
                </a:cubicBezTo>
                <a:cubicBezTo>
                  <a:pt x="339" y="471"/>
                  <a:pt x="339" y="471"/>
                  <a:pt x="339" y="471"/>
                </a:cubicBezTo>
                <a:cubicBezTo>
                  <a:pt x="339" y="686"/>
                  <a:pt x="339" y="686"/>
                  <a:pt x="339" y="686"/>
                </a:cubicBezTo>
                <a:cubicBezTo>
                  <a:pt x="339" y="690"/>
                  <a:pt x="342" y="693"/>
                  <a:pt x="346" y="693"/>
                </a:cubicBezTo>
                <a:cubicBezTo>
                  <a:pt x="350" y="693"/>
                  <a:pt x="353" y="690"/>
                  <a:pt x="353" y="686"/>
                </a:cubicBezTo>
                <a:cubicBezTo>
                  <a:pt x="353" y="471"/>
                  <a:pt x="353" y="471"/>
                  <a:pt x="353" y="471"/>
                </a:cubicBezTo>
                <a:cubicBezTo>
                  <a:pt x="421" y="539"/>
                  <a:pt x="421" y="539"/>
                  <a:pt x="421" y="539"/>
                </a:cubicBezTo>
                <a:cubicBezTo>
                  <a:pt x="422" y="540"/>
                  <a:pt x="424" y="541"/>
                  <a:pt x="426" y="541"/>
                </a:cubicBezTo>
                <a:cubicBezTo>
                  <a:pt x="427" y="541"/>
                  <a:pt x="429" y="540"/>
                  <a:pt x="431" y="539"/>
                </a:cubicBezTo>
                <a:cubicBezTo>
                  <a:pt x="433" y="536"/>
                  <a:pt x="433" y="532"/>
                  <a:pt x="431" y="529"/>
                </a:cubicBezTo>
                <a:lnTo>
                  <a:pt x="351" y="449"/>
                </a:lnTo>
                <a:close/>
                <a:moveTo>
                  <a:pt x="685" y="340"/>
                </a:moveTo>
                <a:cubicBezTo>
                  <a:pt x="471" y="340"/>
                  <a:pt x="471" y="340"/>
                  <a:pt x="471" y="340"/>
                </a:cubicBezTo>
                <a:cubicBezTo>
                  <a:pt x="538" y="272"/>
                  <a:pt x="538" y="272"/>
                  <a:pt x="538" y="272"/>
                </a:cubicBezTo>
                <a:cubicBezTo>
                  <a:pt x="541" y="269"/>
                  <a:pt x="541" y="265"/>
                  <a:pt x="538" y="262"/>
                </a:cubicBezTo>
                <a:cubicBezTo>
                  <a:pt x="535" y="260"/>
                  <a:pt x="531" y="260"/>
                  <a:pt x="528" y="262"/>
                </a:cubicBezTo>
                <a:cubicBezTo>
                  <a:pt x="449" y="342"/>
                  <a:pt x="449" y="342"/>
                  <a:pt x="449" y="342"/>
                </a:cubicBezTo>
                <a:cubicBezTo>
                  <a:pt x="448" y="342"/>
                  <a:pt x="448" y="343"/>
                  <a:pt x="448" y="343"/>
                </a:cubicBezTo>
                <a:cubicBezTo>
                  <a:pt x="448" y="343"/>
                  <a:pt x="448" y="343"/>
                  <a:pt x="448" y="343"/>
                </a:cubicBezTo>
                <a:cubicBezTo>
                  <a:pt x="448" y="343"/>
                  <a:pt x="447" y="344"/>
                  <a:pt x="447" y="344"/>
                </a:cubicBezTo>
                <a:cubicBezTo>
                  <a:pt x="447" y="344"/>
                  <a:pt x="447" y="344"/>
                  <a:pt x="447" y="344"/>
                </a:cubicBezTo>
                <a:cubicBezTo>
                  <a:pt x="447" y="345"/>
                  <a:pt x="447" y="345"/>
                  <a:pt x="447" y="345"/>
                </a:cubicBezTo>
                <a:cubicBezTo>
                  <a:pt x="447" y="346"/>
                  <a:pt x="447" y="346"/>
                  <a:pt x="447" y="347"/>
                </a:cubicBezTo>
                <a:cubicBezTo>
                  <a:pt x="447" y="347"/>
                  <a:pt x="447" y="348"/>
                  <a:pt x="447" y="348"/>
                </a:cubicBezTo>
                <a:cubicBezTo>
                  <a:pt x="447" y="349"/>
                  <a:pt x="447" y="349"/>
                  <a:pt x="447" y="349"/>
                </a:cubicBezTo>
                <a:cubicBezTo>
                  <a:pt x="447" y="349"/>
                  <a:pt x="447" y="349"/>
                  <a:pt x="447" y="349"/>
                </a:cubicBezTo>
                <a:cubicBezTo>
                  <a:pt x="447" y="350"/>
                  <a:pt x="448" y="350"/>
                  <a:pt x="448" y="351"/>
                </a:cubicBezTo>
                <a:cubicBezTo>
                  <a:pt x="448" y="351"/>
                  <a:pt x="448" y="351"/>
                  <a:pt x="448" y="351"/>
                </a:cubicBezTo>
                <a:cubicBezTo>
                  <a:pt x="448" y="351"/>
                  <a:pt x="448" y="351"/>
                  <a:pt x="449" y="352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30" y="433"/>
                  <a:pt x="531" y="433"/>
                  <a:pt x="533" y="433"/>
                </a:cubicBezTo>
                <a:cubicBezTo>
                  <a:pt x="535" y="433"/>
                  <a:pt x="537" y="433"/>
                  <a:pt x="538" y="431"/>
                </a:cubicBezTo>
                <a:cubicBezTo>
                  <a:pt x="541" y="429"/>
                  <a:pt x="541" y="424"/>
                  <a:pt x="538" y="421"/>
                </a:cubicBezTo>
                <a:cubicBezTo>
                  <a:pt x="471" y="354"/>
                  <a:pt x="471" y="354"/>
                  <a:pt x="471" y="354"/>
                </a:cubicBezTo>
                <a:cubicBezTo>
                  <a:pt x="685" y="354"/>
                  <a:pt x="685" y="354"/>
                  <a:pt x="685" y="354"/>
                </a:cubicBezTo>
                <a:cubicBezTo>
                  <a:pt x="689" y="354"/>
                  <a:pt x="692" y="351"/>
                  <a:pt x="692" y="347"/>
                </a:cubicBezTo>
                <a:cubicBezTo>
                  <a:pt x="692" y="343"/>
                  <a:pt x="689" y="340"/>
                  <a:pt x="685" y="340"/>
                </a:cubicBezTo>
                <a:close/>
                <a:moveTo>
                  <a:pt x="245" y="349"/>
                </a:moveTo>
                <a:cubicBezTo>
                  <a:pt x="245" y="349"/>
                  <a:pt x="245" y="349"/>
                  <a:pt x="245" y="349"/>
                </a:cubicBezTo>
                <a:cubicBezTo>
                  <a:pt x="245" y="349"/>
                  <a:pt x="245" y="349"/>
                  <a:pt x="246" y="348"/>
                </a:cubicBezTo>
                <a:cubicBezTo>
                  <a:pt x="246" y="348"/>
                  <a:pt x="246" y="347"/>
                  <a:pt x="246" y="347"/>
                </a:cubicBezTo>
                <a:cubicBezTo>
                  <a:pt x="246" y="346"/>
                  <a:pt x="246" y="346"/>
                  <a:pt x="246" y="345"/>
                </a:cubicBezTo>
                <a:cubicBezTo>
                  <a:pt x="245" y="345"/>
                  <a:pt x="245" y="345"/>
                  <a:pt x="245" y="344"/>
                </a:cubicBezTo>
                <a:cubicBezTo>
                  <a:pt x="245" y="344"/>
                  <a:pt x="245" y="344"/>
                  <a:pt x="245" y="344"/>
                </a:cubicBezTo>
                <a:cubicBezTo>
                  <a:pt x="245" y="344"/>
                  <a:pt x="245" y="343"/>
                  <a:pt x="245" y="343"/>
                </a:cubicBezTo>
                <a:cubicBezTo>
                  <a:pt x="245" y="343"/>
                  <a:pt x="245" y="343"/>
                  <a:pt x="244" y="343"/>
                </a:cubicBezTo>
                <a:cubicBezTo>
                  <a:pt x="244" y="343"/>
                  <a:pt x="244" y="342"/>
                  <a:pt x="244" y="342"/>
                </a:cubicBezTo>
                <a:cubicBezTo>
                  <a:pt x="164" y="262"/>
                  <a:pt x="164" y="262"/>
                  <a:pt x="164" y="262"/>
                </a:cubicBezTo>
                <a:cubicBezTo>
                  <a:pt x="161" y="260"/>
                  <a:pt x="157" y="260"/>
                  <a:pt x="154" y="262"/>
                </a:cubicBezTo>
                <a:cubicBezTo>
                  <a:pt x="151" y="265"/>
                  <a:pt x="151" y="269"/>
                  <a:pt x="154" y="272"/>
                </a:cubicBezTo>
                <a:cubicBezTo>
                  <a:pt x="222" y="340"/>
                  <a:pt x="222" y="340"/>
                  <a:pt x="222" y="340"/>
                </a:cubicBezTo>
                <a:cubicBezTo>
                  <a:pt x="7" y="340"/>
                  <a:pt x="7" y="340"/>
                  <a:pt x="7" y="340"/>
                </a:cubicBezTo>
                <a:cubicBezTo>
                  <a:pt x="3" y="340"/>
                  <a:pt x="0" y="343"/>
                  <a:pt x="0" y="347"/>
                </a:cubicBezTo>
                <a:cubicBezTo>
                  <a:pt x="0" y="351"/>
                  <a:pt x="3" y="354"/>
                  <a:pt x="7" y="354"/>
                </a:cubicBezTo>
                <a:cubicBezTo>
                  <a:pt x="222" y="354"/>
                  <a:pt x="222" y="354"/>
                  <a:pt x="222" y="354"/>
                </a:cubicBezTo>
                <a:cubicBezTo>
                  <a:pt x="154" y="421"/>
                  <a:pt x="154" y="421"/>
                  <a:pt x="154" y="421"/>
                </a:cubicBezTo>
                <a:cubicBezTo>
                  <a:pt x="151" y="424"/>
                  <a:pt x="151" y="429"/>
                  <a:pt x="154" y="431"/>
                </a:cubicBezTo>
                <a:cubicBezTo>
                  <a:pt x="156" y="433"/>
                  <a:pt x="157" y="433"/>
                  <a:pt x="159" y="433"/>
                </a:cubicBezTo>
                <a:cubicBezTo>
                  <a:pt x="161" y="433"/>
                  <a:pt x="163" y="433"/>
                  <a:pt x="164" y="431"/>
                </a:cubicBezTo>
                <a:cubicBezTo>
                  <a:pt x="244" y="352"/>
                  <a:pt x="244" y="352"/>
                  <a:pt x="244" y="352"/>
                </a:cubicBezTo>
                <a:cubicBezTo>
                  <a:pt x="244" y="351"/>
                  <a:pt x="244" y="351"/>
                  <a:pt x="244" y="351"/>
                </a:cubicBezTo>
                <a:cubicBezTo>
                  <a:pt x="245" y="351"/>
                  <a:pt x="245" y="351"/>
                  <a:pt x="245" y="350"/>
                </a:cubicBezTo>
                <a:cubicBezTo>
                  <a:pt x="245" y="350"/>
                  <a:pt x="245" y="350"/>
                  <a:pt x="245" y="349"/>
                </a:cubicBezTo>
                <a:close/>
                <a:moveTo>
                  <a:pt x="346" y="371"/>
                </a:moveTo>
                <a:cubicBezTo>
                  <a:pt x="333" y="371"/>
                  <a:pt x="322" y="360"/>
                  <a:pt x="322" y="347"/>
                </a:cubicBezTo>
                <a:cubicBezTo>
                  <a:pt x="322" y="333"/>
                  <a:pt x="333" y="323"/>
                  <a:pt x="346" y="323"/>
                </a:cubicBezTo>
                <a:cubicBezTo>
                  <a:pt x="359" y="323"/>
                  <a:pt x="370" y="333"/>
                  <a:pt x="370" y="347"/>
                </a:cubicBezTo>
                <a:cubicBezTo>
                  <a:pt x="370" y="360"/>
                  <a:pt x="359" y="371"/>
                  <a:pt x="346" y="371"/>
                </a:cubicBezTo>
                <a:close/>
                <a:moveTo>
                  <a:pt x="346" y="357"/>
                </a:moveTo>
                <a:cubicBezTo>
                  <a:pt x="352" y="357"/>
                  <a:pt x="356" y="352"/>
                  <a:pt x="356" y="347"/>
                </a:cubicBezTo>
                <a:cubicBezTo>
                  <a:pt x="356" y="341"/>
                  <a:pt x="352" y="337"/>
                  <a:pt x="346" y="337"/>
                </a:cubicBezTo>
                <a:cubicBezTo>
                  <a:pt x="341" y="337"/>
                  <a:pt x="336" y="341"/>
                  <a:pt x="336" y="347"/>
                </a:cubicBezTo>
                <a:cubicBezTo>
                  <a:pt x="336" y="352"/>
                  <a:pt x="341" y="357"/>
                  <a:pt x="346" y="3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2" name="Obraz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4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994" y="107706"/>
            <a:ext cx="8619213" cy="66282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650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915" y="98129"/>
            <a:ext cx="9485907" cy="66202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701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777" y="205756"/>
            <a:ext cx="8218227" cy="6465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307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Nowe procesy</a:t>
            </a:r>
            <a:endParaRPr lang="pl-PL" dirty="0"/>
          </a:p>
        </p:txBody>
      </p:sp>
      <p:sp>
        <p:nvSpPr>
          <p:cNvPr id="15" name="Hexagon 13"/>
          <p:cNvSpPr/>
          <p:nvPr/>
        </p:nvSpPr>
        <p:spPr>
          <a:xfrm rot="5400000">
            <a:off x="8241229" y="1839376"/>
            <a:ext cx="3605850" cy="3088095"/>
          </a:xfrm>
          <a:prstGeom prst="hexagon">
            <a:avLst>
              <a:gd name="adj" fmla="val 28802"/>
              <a:gd name="vf" fmla="val 115470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vert270" wrap="square" lIns="670560" tIns="0" rIns="0" bIns="0" numCol="1" spcCol="1270" anchor="t" anchorCtr="0">
            <a:noAutofit/>
          </a:bodyPr>
          <a:lstStyle/>
          <a:p>
            <a:pPr algn="ctr" defTabSz="888978">
              <a:lnSpc>
                <a:spcPct val="90000"/>
              </a:lnSpc>
              <a:spcBef>
                <a:spcPct val="0"/>
              </a:spcBef>
            </a:pPr>
            <a:endParaRPr lang="pl-PL" sz="1400" dirty="0" smtClean="0">
              <a:solidFill>
                <a:srgbClr val="FFFFFF"/>
              </a:solidFill>
            </a:endParaRPr>
          </a:p>
          <a:p>
            <a:pPr algn="ctr" defTabSz="888978">
              <a:lnSpc>
                <a:spcPct val="90000"/>
              </a:lnSpc>
              <a:spcBef>
                <a:spcPct val="0"/>
              </a:spcBef>
            </a:pPr>
            <a:endParaRPr lang="pl-PL" sz="1400" dirty="0" smtClean="0">
              <a:solidFill>
                <a:srgbClr val="FFFFFF"/>
              </a:solidFill>
            </a:endParaRPr>
          </a:p>
          <a:p>
            <a:pPr algn="ctr" defTabSz="888978">
              <a:lnSpc>
                <a:spcPct val="90000"/>
              </a:lnSpc>
              <a:spcBef>
                <a:spcPct val="0"/>
              </a:spcBef>
            </a:pPr>
            <a:endParaRPr lang="pl-PL" sz="1400" dirty="0">
              <a:solidFill>
                <a:srgbClr val="FFFFFF"/>
              </a:solidFill>
            </a:endParaRPr>
          </a:p>
          <a:p>
            <a:pPr algn="ctr" defTabSz="888978">
              <a:lnSpc>
                <a:spcPct val="90000"/>
              </a:lnSpc>
              <a:spcBef>
                <a:spcPct val="0"/>
              </a:spcBef>
            </a:pPr>
            <a:endParaRPr lang="pl-PL" sz="1400" dirty="0" smtClean="0">
              <a:solidFill>
                <a:srgbClr val="FFFFFF"/>
              </a:solidFill>
            </a:endParaRPr>
          </a:p>
          <a:p>
            <a:pPr algn="ctr" defTabSz="888978">
              <a:lnSpc>
                <a:spcPct val="90000"/>
              </a:lnSpc>
              <a:spcBef>
                <a:spcPct val="0"/>
              </a:spcBef>
            </a:pPr>
            <a:r>
              <a:rPr lang="pl-PL" sz="2400" dirty="0" smtClean="0">
                <a:solidFill>
                  <a:srgbClr val="FFFFFF"/>
                </a:solidFill>
              </a:rPr>
              <a:t>Wspomaganie nowych procesów</a:t>
            </a:r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588490" y="3290148"/>
            <a:ext cx="909317" cy="686027"/>
            <a:chOff x="1001712" y="1679575"/>
            <a:chExt cx="1428751" cy="1077913"/>
          </a:xfrm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001712" y="2185988"/>
              <a:ext cx="558800" cy="571500"/>
            </a:xfrm>
            <a:custGeom>
              <a:avLst/>
              <a:gdLst>
                <a:gd name="T0" fmla="*/ 68 w 94"/>
                <a:gd name="T1" fmla="*/ 70 h 96"/>
                <a:gd name="T2" fmla="*/ 61 w 94"/>
                <a:gd name="T3" fmla="*/ 54 h 96"/>
                <a:gd name="T4" fmla="*/ 70 w 94"/>
                <a:gd name="T5" fmla="*/ 30 h 96"/>
                <a:gd name="T6" fmla="*/ 47 w 94"/>
                <a:gd name="T7" fmla="*/ 0 h 96"/>
                <a:gd name="T8" fmla="*/ 24 w 94"/>
                <a:gd name="T9" fmla="*/ 30 h 96"/>
                <a:gd name="T10" fmla="*/ 33 w 94"/>
                <a:gd name="T11" fmla="*/ 54 h 96"/>
                <a:gd name="T12" fmla="*/ 26 w 94"/>
                <a:gd name="T13" fmla="*/ 70 h 96"/>
                <a:gd name="T14" fmla="*/ 0 w 94"/>
                <a:gd name="T15" fmla="*/ 94 h 96"/>
                <a:gd name="T16" fmla="*/ 2 w 94"/>
                <a:gd name="T17" fmla="*/ 96 h 96"/>
                <a:gd name="T18" fmla="*/ 92 w 94"/>
                <a:gd name="T19" fmla="*/ 96 h 96"/>
                <a:gd name="T20" fmla="*/ 94 w 94"/>
                <a:gd name="T21" fmla="*/ 94 h 96"/>
                <a:gd name="T22" fmla="*/ 68 w 94"/>
                <a:gd name="T23" fmla="*/ 70 h 96"/>
                <a:gd name="T24" fmla="*/ 47 w 94"/>
                <a:gd name="T25" fmla="*/ 5 h 96"/>
                <a:gd name="T26" fmla="*/ 65 w 94"/>
                <a:gd name="T27" fmla="*/ 30 h 96"/>
                <a:gd name="T28" fmla="*/ 47 w 94"/>
                <a:gd name="T29" fmla="*/ 56 h 96"/>
                <a:gd name="T30" fmla="*/ 28 w 94"/>
                <a:gd name="T31" fmla="*/ 30 h 96"/>
                <a:gd name="T32" fmla="*/ 47 w 94"/>
                <a:gd name="T33" fmla="*/ 5 h 96"/>
                <a:gd name="T34" fmla="*/ 4 w 94"/>
                <a:gd name="T35" fmla="*/ 92 h 96"/>
                <a:gd name="T36" fmla="*/ 27 w 94"/>
                <a:gd name="T37" fmla="*/ 74 h 96"/>
                <a:gd name="T38" fmla="*/ 27 w 94"/>
                <a:gd name="T39" fmla="*/ 74 h 96"/>
                <a:gd name="T40" fmla="*/ 37 w 94"/>
                <a:gd name="T41" fmla="*/ 58 h 96"/>
                <a:gd name="T42" fmla="*/ 47 w 94"/>
                <a:gd name="T43" fmla="*/ 60 h 96"/>
                <a:gd name="T44" fmla="*/ 56 w 94"/>
                <a:gd name="T45" fmla="*/ 57 h 96"/>
                <a:gd name="T46" fmla="*/ 67 w 94"/>
                <a:gd name="T47" fmla="*/ 75 h 96"/>
                <a:gd name="T48" fmla="*/ 67 w 94"/>
                <a:gd name="T49" fmla="*/ 75 h 96"/>
                <a:gd name="T50" fmla="*/ 89 w 94"/>
                <a:gd name="T51" fmla="*/ 92 h 96"/>
                <a:gd name="T52" fmla="*/ 4 w 94"/>
                <a:gd name="T53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96">
                  <a:moveTo>
                    <a:pt x="68" y="70"/>
                  </a:moveTo>
                  <a:cubicBezTo>
                    <a:pt x="63" y="69"/>
                    <a:pt x="61" y="59"/>
                    <a:pt x="61" y="54"/>
                  </a:cubicBezTo>
                  <a:cubicBezTo>
                    <a:pt x="66" y="48"/>
                    <a:pt x="70" y="40"/>
                    <a:pt x="70" y="30"/>
                  </a:cubicBezTo>
                  <a:cubicBezTo>
                    <a:pt x="70" y="12"/>
                    <a:pt x="61" y="0"/>
                    <a:pt x="47" y="0"/>
                  </a:cubicBezTo>
                  <a:cubicBezTo>
                    <a:pt x="33" y="0"/>
                    <a:pt x="24" y="12"/>
                    <a:pt x="24" y="30"/>
                  </a:cubicBezTo>
                  <a:cubicBezTo>
                    <a:pt x="24" y="40"/>
                    <a:pt x="27" y="48"/>
                    <a:pt x="33" y="54"/>
                  </a:cubicBezTo>
                  <a:cubicBezTo>
                    <a:pt x="33" y="61"/>
                    <a:pt x="31" y="68"/>
                    <a:pt x="26" y="70"/>
                  </a:cubicBezTo>
                  <a:cubicBezTo>
                    <a:pt x="4" y="74"/>
                    <a:pt x="0" y="85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6"/>
                    <a:pt x="94" y="95"/>
                    <a:pt x="94" y="94"/>
                  </a:cubicBezTo>
                  <a:cubicBezTo>
                    <a:pt x="94" y="85"/>
                    <a:pt x="90" y="75"/>
                    <a:pt x="68" y="70"/>
                  </a:cubicBezTo>
                  <a:close/>
                  <a:moveTo>
                    <a:pt x="47" y="5"/>
                  </a:moveTo>
                  <a:cubicBezTo>
                    <a:pt x="51" y="5"/>
                    <a:pt x="65" y="7"/>
                    <a:pt x="65" y="30"/>
                  </a:cubicBezTo>
                  <a:cubicBezTo>
                    <a:pt x="65" y="45"/>
                    <a:pt x="55" y="56"/>
                    <a:pt x="47" y="56"/>
                  </a:cubicBezTo>
                  <a:cubicBezTo>
                    <a:pt x="38" y="56"/>
                    <a:pt x="28" y="45"/>
                    <a:pt x="28" y="30"/>
                  </a:cubicBezTo>
                  <a:cubicBezTo>
                    <a:pt x="28" y="7"/>
                    <a:pt x="42" y="5"/>
                    <a:pt x="47" y="5"/>
                  </a:cubicBezTo>
                  <a:close/>
                  <a:moveTo>
                    <a:pt x="4" y="92"/>
                  </a:moveTo>
                  <a:cubicBezTo>
                    <a:pt x="5" y="83"/>
                    <a:pt x="13" y="77"/>
                    <a:pt x="27" y="7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34" y="72"/>
                    <a:pt x="37" y="65"/>
                    <a:pt x="37" y="58"/>
                  </a:cubicBezTo>
                  <a:cubicBezTo>
                    <a:pt x="40" y="59"/>
                    <a:pt x="43" y="60"/>
                    <a:pt x="47" y="60"/>
                  </a:cubicBezTo>
                  <a:cubicBezTo>
                    <a:pt x="50" y="60"/>
                    <a:pt x="53" y="59"/>
                    <a:pt x="56" y="57"/>
                  </a:cubicBezTo>
                  <a:cubicBezTo>
                    <a:pt x="57" y="65"/>
                    <a:pt x="60" y="73"/>
                    <a:pt x="67" y="7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81" y="77"/>
                    <a:pt x="88" y="83"/>
                    <a:pt x="89" y="92"/>
                  </a:cubicBezTo>
                  <a:lnTo>
                    <a:pt x="4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870075" y="2185988"/>
              <a:ext cx="560388" cy="571500"/>
            </a:xfrm>
            <a:custGeom>
              <a:avLst/>
              <a:gdLst>
                <a:gd name="T0" fmla="*/ 69 w 94"/>
                <a:gd name="T1" fmla="*/ 70 h 96"/>
                <a:gd name="T2" fmla="*/ 61 w 94"/>
                <a:gd name="T3" fmla="*/ 54 h 96"/>
                <a:gd name="T4" fmla="*/ 70 w 94"/>
                <a:gd name="T5" fmla="*/ 30 h 96"/>
                <a:gd name="T6" fmla="*/ 47 w 94"/>
                <a:gd name="T7" fmla="*/ 0 h 96"/>
                <a:gd name="T8" fmla="*/ 24 w 94"/>
                <a:gd name="T9" fmla="*/ 30 h 96"/>
                <a:gd name="T10" fmla="*/ 33 w 94"/>
                <a:gd name="T11" fmla="*/ 54 h 96"/>
                <a:gd name="T12" fmla="*/ 26 w 94"/>
                <a:gd name="T13" fmla="*/ 70 h 96"/>
                <a:gd name="T14" fmla="*/ 0 w 94"/>
                <a:gd name="T15" fmla="*/ 94 h 96"/>
                <a:gd name="T16" fmla="*/ 2 w 94"/>
                <a:gd name="T17" fmla="*/ 96 h 96"/>
                <a:gd name="T18" fmla="*/ 92 w 94"/>
                <a:gd name="T19" fmla="*/ 96 h 96"/>
                <a:gd name="T20" fmla="*/ 94 w 94"/>
                <a:gd name="T21" fmla="*/ 94 h 96"/>
                <a:gd name="T22" fmla="*/ 69 w 94"/>
                <a:gd name="T23" fmla="*/ 70 h 96"/>
                <a:gd name="T24" fmla="*/ 47 w 94"/>
                <a:gd name="T25" fmla="*/ 5 h 96"/>
                <a:gd name="T26" fmla="*/ 66 w 94"/>
                <a:gd name="T27" fmla="*/ 30 h 96"/>
                <a:gd name="T28" fmla="*/ 47 w 94"/>
                <a:gd name="T29" fmla="*/ 56 h 96"/>
                <a:gd name="T30" fmla="*/ 29 w 94"/>
                <a:gd name="T31" fmla="*/ 30 h 96"/>
                <a:gd name="T32" fmla="*/ 47 w 94"/>
                <a:gd name="T33" fmla="*/ 5 h 96"/>
                <a:gd name="T34" fmla="*/ 5 w 94"/>
                <a:gd name="T35" fmla="*/ 92 h 96"/>
                <a:gd name="T36" fmla="*/ 27 w 94"/>
                <a:gd name="T37" fmla="*/ 74 h 96"/>
                <a:gd name="T38" fmla="*/ 28 w 94"/>
                <a:gd name="T39" fmla="*/ 74 h 96"/>
                <a:gd name="T40" fmla="*/ 38 w 94"/>
                <a:gd name="T41" fmla="*/ 58 h 96"/>
                <a:gd name="T42" fmla="*/ 47 w 94"/>
                <a:gd name="T43" fmla="*/ 60 h 96"/>
                <a:gd name="T44" fmla="*/ 57 w 94"/>
                <a:gd name="T45" fmla="*/ 57 h 96"/>
                <a:gd name="T46" fmla="*/ 68 w 94"/>
                <a:gd name="T47" fmla="*/ 75 h 96"/>
                <a:gd name="T48" fmla="*/ 68 w 94"/>
                <a:gd name="T49" fmla="*/ 75 h 96"/>
                <a:gd name="T50" fmla="*/ 90 w 94"/>
                <a:gd name="T51" fmla="*/ 92 h 96"/>
                <a:gd name="T52" fmla="*/ 5 w 94"/>
                <a:gd name="T53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96">
                  <a:moveTo>
                    <a:pt x="69" y="70"/>
                  </a:moveTo>
                  <a:cubicBezTo>
                    <a:pt x="63" y="69"/>
                    <a:pt x="61" y="59"/>
                    <a:pt x="61" y="54"/>
                  </a:cubicBezTo>
                  <a:cubicBezTo>
                    <a:pt x="67" y="48"/>
                    <a:pt x="70" y="40"/>
                    <a:pt x="70" y="30"/>
                  </a:cubicBezTo>
                  <a:cubicBezTo>
                    <a:pt x="70" y="12"/>
                    <a:pt x="61" y="0"/>
                    <a:pt x="47" y="0"/>
                  </a:cubicBezTo>
                  <a:cubicBezTo>
                    <a:pt x="33" y="0"/>
                    <a:pt x="24" y="12"/>
                    <a:pt x="24" y="30"/>
                  </a:cubicBezTo>
                  <a:cubicBezTo>
                    <a:pt x="24" y="40"/>
                    <a:pt x="28" y="48"/>
                    <a:pt x="33" y="54"/>
                  </a:cubicBezTo>
                  <a:cubicBezTo>
                    <a:pt x="33" y="61"/>
                    <a:pt x="31" y="68"/>
                    <a:pt x="26" y="70"/>
                  </a:cubicBezTo>
                  <a:cubicBezTo>
                    <a:pt x="5" y="74"/>
                    <a:pt x="0" y="85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6"/>
                    <a:pt x="94" y="95"/>
                    <a:pt x="94" y="94"/>
                  </a:cubicBezTo>
                  <a:cubicBezTo>
                    <a:pt x="94" y="85"/>
                    <a:pt x="90" y="75"/>
                    <a:pt x="69" y="70"/>
                  </a:cubicBezTo>
                  <a:close/>
                  <a:moveTo>
                    <a:pt x="47" y="5"/>
                  </a:moveTo>
                  <a:cubicBezTo>
                    <a:pt x="52" y="5"/>
                    <a:pt x="66" y="7"/>
                    <a:pt x="66" y="30"/>
                  </a:cubicBezTo>
                  <a:cubicBezTo>
                    <a:pt x="66" y="45"/>
                    <a:pt x="56" y="56"/>
                    <a:pt x="47" y="56"/>
                  </a:cubicBezTo>
                  <a:cubicBezTo>
                    <a:pt x="39" y="56"/>
                    <a:pt x="29" y="45"/>
                    <a:pt x="29" y="30"/>
                  </a:cubicBezTo>
                  <a:cubicBezTo>
                    <a:pt x="29" y="7"/>
                    <a:pt x="43" y="5"/>
                    <a:pt x="47" y="5"/>
                  </a:cubicBezTo>
                  <a:close/>
                  <a:moveTo>
                    <a:pt x="5" y="92"/>
                  </a:moveTo>
                  <a:cubicBezTo>
                    <a:pt x="6" y="83"/>
                    <a:pt x="14" y="77"/>
                    <a:pt x="27" y="74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4" y="72"/>
                    <a:pt x="37" y="65"/>
                    <a:pt x="38" y="58"/>
                  </a:cubicBezTo>
                  <a:cubicBezTo>
                    <a:pt x="41" y="59"/>
                    <a:pt x="44" y="60"/>
                    <a:pt x="47" y="60"/>
                  </a:cubicBezTo>
                  <a:cubicBezTo>
                    <a:pt x="51" y="60"/>
                    <a:pt x="54" y="59"/>
                    <a:pt x="57" y="57"/>
                  </a:cubicBezTo>
                  <a:cubicBezTo>
                    <a:pt x="58" y="65"/>
                    <a:pt x="61" y="73"/>
                    <a:pt x="68" y="75"/>
                  </a:cubicBezTo>
                  <a:cubicBezTo>
                    <a:pt x="68" y="75"/>
                    <a:pt x="68" y="75"/>
                    <a:pt x="68" y="75"/>
                  </a:cubicBezTo>
                  <a:cubicBezTo>
                    <a:pt x="81" y="77"/>
                    <a:pt x="89" y="83"/>
                    <a:pt x="90" y="92"/>
                  </a:cubicBezTo>
                  <a:lnTo>
                    <a:pt x="5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1447800" y="1852613"/>
              <a:ext cx="101600" cy="95250"/>
            </a:xfrm>
            <a:custGeom>
              <a:avLst/>
              <a:gdLst>
                <a:gd name="T0" fmla="*/ 9 w 17"/>
                <a:gd name="T1" fmla="*/ 0 h 16"/>
                <a:gd name="T2" fmla="*/ 0 w 17"/>
                <a:gd name="T3" fmla="*/ 8 h 16"/>
                <a:gd name="T4" fmla="*/ 9 w 17"/>
                <a:gd name="T5" fmla="*/ 16 h 16"/>
                <a:gd name="T6" fmla="*/ 17 w 17"/>
                <a:gd name="T7" fmla="*/ 8 h 16"/>
                <a:gd name="T8" fmla="*/ 9 w 17"/>
                <a:gd name="T9" fmla="*/ 0 h 16"/>
                <a:gd name="T10" fmla="*/ 9 w 17"/>
                <a:gd name="T11" fmla="*/ 12 h 16"/>
                <a:gd name="T12" fmla="*/ 5 w 17"/>
                <a:gd name="T13" fmla="*/ 8 h 16"/>
                <a:gd name="T14" fmla="*/ 9 w 17"/>
                <a:gd name="T15" fmla="*/ 4 h 16"/>
                <a:gd name="T16" fmla="*/ 12 w 17"/>
                <a:gd name="T17" fmla="*/ 8 h 16"/>
                <a:gd name="T18" fmla="*/ 9 w 17"/>
                <a:gd name="T1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9" y="16"/>
                  </a:cubicBezTo>
                  <a:cubicBezTo>
                    <a:pt x="13" y="16"/>
                    <a:pt x="17" y="13"/>
                    <a:pt x="17" y="8"/>
                  </a:cubicBezTo>
                  <a:cubicBezTo>
                    <a:pt x="17" y="3"/>
                    <a:pt x="13" y="0"/>
                    <a:pt x="9" y="0"/>
                  </a:cubicBezTo>
                  <a:close/>
                  <a:moveTo>
                    <a:pt x="9" y="12"/>
                  </a:moveTo>
                  <a:cubicBezTo>
                    <a:pt x="7" y="12"/>
                    <a:pt x="5" y="10"/>
                    <a:pt x="5" y="8"/>
                  </a:cubicBezTo>
                  <a:cubicBezTo>
                    <a:pt x="5" y="6"/>
                    <a:pt x="7" y="4"/>
                    <a:pt x="9" y="4"/>
                  </a:cubicBezTo>
                  <a:cubicBezTo>
                    <a:pt x="11" y="4"/>
                    <a:pt x="12" y="6"/>
                    <a:pt x="12" y="8"/>
                  </a:cubicBezTo>
                  <a:cubicBezTo>
                    <a:pt x="12" y="10"/>
                    <a:pt x="11" y="12"/>
                    <a:pt x="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1560512" y="1852613"/>
              <a:ext cx="95250" cy="95250"/>
            </a:xfrm>
            <a:custGeom>
              <a:avLst/>
              <a:gdLst>
                <a:gd name="T0" fmla="*/ 8 w 16"/>
                <a:gd name="T1" fmla="*/ 0 h 16"/>
                <a:gd name="T2" fmla="*/ 0 w 16"/>
                <a:gd name="T3" fmla="*/ 8 h 16"/>
                <a:gd name="T4" fmla="*/ 8 w 16"/>
                <a:gd name="T5" fmla="*/ 16 h 16"/>
                <a:gd name="T6" fmla="*/ 16 w 16"/>
                <a:gd name="T7" fmla="*/ 8 h 16"/>
                <a:gd name="T8" fmla="*/ 8 w 16"/>
                <a:gd name="T9" fmla="*/ 0 h 16"/>
                <a:gd name="T10" fmla="*/ 8 w 16"/>
                <a:gd name="T11" fmla="*/ 12 h 16"/>
                <a:gd name="T12" fmla="*/ 4 w 16"/>
                <a:gd name="T13" fmla="*/ 8 h 16"/>
                <a:gd name="T14" fmla="*/ 8 w 16"/>
                <a:gd name="T15" fmla="*/ 4 h 16"/>
                <a:gd name="T16" fmla="*/ 12 w 16"/>
                <a:gd name="T17" fmla="*/ 8 h 16"/>
                <a:gd name="T18" fmla="*/ 8 w 16"/>
                <a:gd name="T1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13" y="16"/>
                    <a:pt x="16" y="13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lose/>
                  <a:moveTo>
                    <a:pt x="8" y="12"/>
                  </a:move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668462" y="1852613"/>
              <a:ext cx="101600" cy="95250"/>
            </a:xfrm>
            <a:custGeom>
              <a:avLst/>
              <a:gdLst>
                <a:gd name="T0" fmla="*/ 17 w 17"/>
                <a:gd name="T1" fmla="*/ 8 h 16"/>
                <a:gd name="T2" fmla="*/ 8 w 17"/>
                <a:gd name="T3" fmla="*/ 0 h 16"/>
                <a:gd name="T4" fmla="*/ 0 w 17"/>
                <a:gd name="T5" fmla="*/ 8 h 16"/>
                <a:gd name="T6" fmla="*/ 8 w 17"/>
                <a:gd name="T7" fmla="*/ 16 h 16"/>
                <a:gd name="T8" fmla="*/ 17 w 17"/>
                <a:gd name="T9" fmla="*/ 8 h 16"/>
                <a:gd name="T10" fmla="*/ 8 w 17"/>
                <a:gd name="T11" fmla="*/ 12 h 16"/>
                <a:gd name="T12" fmla="*/ 5 w 17"/>
                <a:gd name="T13" fmla="*/ 8 h 16"/>
                <a:gd name="T14" fmla="*/ 8 w 17"/>
                <a:gd name="T15" fmla="*/ 4 h 16"/>
                <a:gd name="T16" fmla="*/ 12 w 17"/>
                <a:gd name="T17" fmla="*/ 8 h 16"/>
                <a:gd name="T18" fmla="*/ 8 w 17"/>
                <a:gd name="T19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6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13" y="16"/>
                    <a:pt x="17" y="13"/>
                    <a:pt x="17" y="8"/>
                  </a:cubicBezTo>
                  <a:close/>
                  <a:moveTo>
                    <a:pt x="8" y="12"/>
                  </a:moveTo>
                  <a:cubicBezTo>
                    <a:pt x="6" y="12"/>
                    <a:pt x="5" y="10"/>
                    <a:pt x="5" y="8"/>
                  </a:cubicBezTo>
                  <a:cubicBezTo>
                    <a:pt x="5" y="6"/>
                    <a:pt x="6" y="4"/>
                    <a:pt x="8" y="4"/>
                  </a:cubicBez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1727200" y="1954213"/>
              <a:ext cx="95250" cy="101600"/>
            </a:xfrm>
            <a:custGeom>
              <a:avLst/>
              <a:gdLst>
                <a:gd name="T0" fmla="*/ 8 w 16"/>
                <a:gd name="T1" fmla="*/ 0 h 17"/>
                <a:gd name="T2" fmla="*/ 0 w 16"/>
                <a:gd name="T3" fmla="*/ 9 h 17"/>
                <a:gd name="T4" fmla="*/ 8 w 16"/>
                <a:gd name="T5" fmla="*/ 17 h 17"/>
                <a:gd name="T6" fmla="*/ 16 w 16"/>
                <a:gd name="T7" fmla="*/ 9 h 17"/>
                <a:gd name="T8" fmla="*/ 8 w 16"/>
                <a:gd name="T9" fmla="*/ 0 h 17"/>
                <a:gd name="T10" fmla="*/ 8 w 16"/>
                <a:gd name="T11" fmla="*/ 12 h 17"/>
                <a:gd name="T12" fmla="*/ 4 w 16"/>
                <a:gd name="T13" fmla="*/ 9 h 17"/>
                <a:gd name="T14" fmla="*/ 8 w 16"/>
                <a:gd name="T15" fmla="*/ 5 h 17"/>
                <a:gd name="T16" fmla="*/ 12 w 16"/>
                <a:gd name="T17" fmla="*/ 9 h 17"/>
                <a:gd name="T18" fmla="*/ 8 w 16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7">
                  <a:moveTo>
                    <a:pt x="8" y="0"/>
                  </a:move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13" y="17"/>
                    <a:pt x="16" y="13"/>
                    <a:pt x="16" y="9"/>
                  </a:cubicBezTo>
                  <a:cubicBezTo>
                    <a:pt x="16" y="4"/>
                    <a:pt x="13" y="0"/>
                    <a:pt x="8" y="0"/>
                  </a:cubicBezTo>
                  <a:close/>
                  <a:moveTo>
                    <a:pt x="8" y="12"/>
                  </a:moveTo>
                  <a:cubicBezTo>
                    <a:pt x="6" y="12"/>
                    <a:pt x="4" y="11"/>
                    <a:pt x="4" y="9"/>
                  </a:cubicBezTo>
                  <a:cubicBezTo>
                    <a:pt x="4" y="7"/>
                    <a:pt x="6" y="5"/>
                    <a:pt x="8" y="5"/>
                  </a:cubicBezTo>
                  <a:cubicBezTo>
                    <a:pt x="10" y="5"/>
                    <a:pt x="12" y="7"/>
                    <a:pt x="12" y="9"/>
                  </a:cubicBezTo>
                  <a:cubicBezTo>
                    <a:pt x="12" y="11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1835150" y="1954213"/>
              <a:ext cx="101600" cy="101600"/>
            </a:xfrm>
            <a:custGeom>
              <a:avLst/>
              <a:gdLst>
                <a:gd name="T0" fmla="*/ 17 w 17"/>
                <a:gd name="T1" fmla="*/ 9 h 17"/>
                <a:gd name="T2" fmla="*/ 8 w 17"/>
                <a:gd name="T3" fmla="*/ 0 h 17"/>
                <a:gd name="T4" fmla="*/ 0 w 17"/>
                <a:gd name="T5" fmla="*/ 9 h 17"/>
                <a:gd name="T6" fmla="*/ 8 w 17"/>
                <a:gd name="T7" fmla="*/ 17 h 17"/>
                <a:gd name="T8" fmla="*/ 17 w 17"/>
                <a:gd name="T9" fmla="*/ 9 h 17"/>
                <a:gd name="T10" fmla="*/ 8 w 17"/>
                <a:gd name="T11" fmla="*/ 12 h 17"/>
                <a:gd name="T12" fmla="*/ 5 w 17"/>
                <a:gd name="T13" fmla="*/ 9 h 17"/>
                <a:gd name="T14" fmla="*/ 8 w 17"/>
                <a:gd name="T15" fmla="*/ 5 h 17"/>
                <a:gd name="T16" fmla="*/ 12 w 17"/>
                <a:gd name="T17" fmla="*/ 9 h 17"/>
                <a:gd name="T18" fmla="*/ 8 w 17"/>
                <a:gd name="T19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17" y="9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13" y="17"/>
                    <a:pt x="17" y="13"/>
                    <a:pt x="17" y="9"/>
                  </a:cubicBezTo>
                  <a:close/>
                  <a:moveTo>
                    <a:pt x="8" y="12"/>
                  </a:moveTo>
                  <a:cubicBezTo>
                    <a:pt x="6" y="12"/>
                    <a:pt x="5" y="11"/>
                    <a:pt x="5" y="9"/>
                  </a:cubicBezTo>
                  <a:cubicBezTo>
                    <a:pt x="5" y="7"/>
                    <a:pt x="6" y="5"/>
                    <a:pt x="8" y="5"/>
                  </a:cubicBezTo>
                  <a:cubicBezTo>
                    <a:pt x="10" y="5"/>
                    <a:pt x="12" y="7"/>
                    <a:pt x="12" y="9"/>
                  </a:cubicBezTo>
                  <a:cubicBezTo>
                    <a:pt x="12" y="11"/>
                    <a:pt x="10" y="12"/>
                    <a:pt x="8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1941512" y="1954213"/>
              <a:ext cx="101600" cy="101600"/>
            </a:xfrm>
            <a:custGeom>
              <a:avLst/>
              <a:gdLst>
                <a:gd name="T0" fmla="*/ 9 w 17"/>
                <a:gd name="T1" fmla="*/ 17 h 17"/>
                <a:gd name="T2" fmla="*/ 17 w 17"/>
                <a:gd name="T3" fmla="*/ 9 h 17"/>
                <a:gd name="T4" fmla="*/ 9 w 17"/>
                <a:gd name="T5" fmla="*/ 0 h 17"/>
                <a:gd name="T6" fmla="*/ 0 w 17"/>
                <a:gd name="T7" fmla="*/ 9 h 17"/>
                <a:gd name="T8" fmla="*/ 9 w 17"/>
                <a:gd name="T9" fmla="*/ 17 h 17"/>
                <a:gd name="T10" fmla="*/ 9 w 17"/>
                <a:gd name="T11" fmla="*/ 5 h 17"/>
                <a:gd name="T12" fmla="*/ 12 w 17"/>
                <a:gd name="T13" fmla="*/ 9 h 17"/>
                <a:gd name="T14" fmla="*/ 9 w 17"/>
                <a:gd name="T15" fmla="*/ 12 h 17"/>
                <a:gd name="T16" fmla="*/ 5 w 17"/>
                <a:gd name="T17" fmla="*/ 9 h 17"/>
                <a:gd name="T18" fmla="*/ 9 w 17"/>
                <a:gd name="T1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13" y="17"/>
                    <a:pt x="17" y="13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9" y="17"/>
                  </a:cubicBezTo>
                  <a:close/>
                  <a:moveTo>
                    <a:pt x="9" y="5"/>
                  </a:moveTo>
                  <a:cubicBezTo>
                    <a:pt x="11" y="5"/>
                    <a:pt x="12" y="7"/>
                    <a:pt x="12" y="9"/>
                  </a:cubicBezTo>
                  <a:cubicBezTo>
                    <a:pt x="12" y="11"/>
                    <a:pt x="11" y="12"/>
                    <a:pt x="9" y="12"/>
                  </a:cubicBezTo>
                  <a:cubicBezTo>
                    <a:pt x="7" y="12"/>
                    <a:pt x="5" y="11"/>
                    <a:pt x="5" y="9"/>
                  </a:cubicBezTo>
                  <a:cubicBezTo>
                    <a:pt x="5" y="7"/>
                    <a:pt x="7" y="5"/>
                    <a:pt x="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358900" y="1679575"/>
              <a:ext cx="755650" cy="642938"/>
            </a:xfrm>
            <a:custGeom>
              <a:avLst/>
              <a:gdLst>
                <a:gd name="T0" fmla="*/ 99 w 127"/>
                <a:gd name="T1" fmla="*/ 107 h 108"/>
                <a:gd name="T2" fmla="*/ 100 w 127"/>
                <a:gd name="T3" fmla="*/ 108 h 108"/>
                <a:gd name="T4" fmla="*/ 102 w 127"/>
                <a:gd name="T5" fmla="*/ 107 h 108"/>
                <a:gd name="T6" fmla="*/ 103 w 127"/>
                <a:gd name="T7" fmla="*/ 104 h 108"/>
                <a:gd name="T8" fmla="*/ 99 w 127"/>
                <a:gd name="T9" fmla="*/ 88 h 108"/>
                <a:gd name="T10" fmla="*/ 127 w 127"/>
                <a:gd name="T11" fmla="*/ 54 h 108"/>
                <a:gd name="T12" fmla="*/ 87 w 127"/>
                <a:gd name="T13" fmla="*/ 19 h 108"/>
                <a:gd name="T14" fmla="*/ 77 w 127"/>
                <a:gd name="T15" fmla="*/ 20 h 108"/>
                <a:gd name="T16" fmla="*/ 41 w 127"/>
                <a:gd name="T17" fmla="*/ 0 h 108"/>
                <a:gd name="T18" fmla="*/ 0 w 127"/>
                <a:gd name="T19" fmla="*/ 36 h 108"/>
                <a:gd name="T20" fmla="*/ 24 w 127"/>
                <a:gd name="T21" fmla="*/ 68 h 108"/>
                <a:gd name="T22" fmla="*/ 16 w 127"/>
                <a:gd name="T23" fmla="*/ 91 h 108"/>
                <a:gd name="T24" fmla="*/ 16 w 127"/>
                <a:gd name="T25" fmla="*/ 94 h 108"/>
                <a:gd name="T26" fmla="*/ 19 w 127"/>
                <a:gd name="T27" fmla="*/ 95 h 108"/>
                <a:gd name="T28" fmla="*/ 43 w 127"/>
                <a:gd name="T29" fmla="*/ 71 h 108"/>
                <a:gd name="T30" fmla="*/ 51 w 127"/>
                <a:gd name="T31" fmla="*/ 70 h 108"/>
                <a:gd name="T32" fmla="*/ 83 w 127"/>
                <a:gd name="T33" fmla="*/ 89 h 108"/>
                <a:gd name="T34" fmla="*/ 99 w 127"/>
                <a:gd name="T35" fmla="*/ 107 h 108"/>
                <a:gd name="T36" fmla="*/ 85 w 127"/>
                <a:gd name="T37" fmla="*/ 85 h 108"/>
                <a:gd name="T38" fmla="*/ 54 w 127"/>
                <a:gd name="T39" fmla="*/ 66 h 108"/>
                <a:gd name="T40" fmla="*/ 52 w 127"/>
                <a:gd name="T41" fmla="*/ 65 h 108"/>
                <a:gd name="T42" fmla="*/ 51 w 127"/>
                <a:gd name="T43" fmla="*/ 65 h 108"/>
                <a:gd name="T44" fmla="*/ 41 w 127"/>
                <a:gd name="T45" fmla="*/ 67 h 108"/>
                <a:gd name="T46" fmla="*/ 39 w 127"/>
                <a:gd name="T47" fmla="*/ 68 h 108"/>
                <a:gd name="T48" fmla="*/ 39 w 127"/>
                <a:gd name="T49" fmla="*/ 69 h 108"/>
                <a:gd name="T50" fmla="*/ 24 w 127"/>
                <a:gd name="T51" fmla="*/ 87 h 108"/>
                <a:gd name="T52" fmla="*/ 29 w 127"/>
                <a:gd name="T53" fmla="*/ 67 h 108"/>
                <a:gd name="T54" fmla="*/ 29 w 127"/>
                <a:gd name="T55" fmla="*/ 67 h 108"/>
                <a:gd name="T56" fmla="*/ 28 w 127"/>
                <a:gd name="T57" fmla="*/ 64 h 108"/>
                <a:gd name="T58" fmla="*/ 5 w 127"/>
                <a:gd name="T59" fmla="*/ 36 h 108"/>
                <a:gd name="T60" fmla="*/ 41 w 127"/>
                <a:gd name="T61" fmla="*/ 5 h 108"/>
                <a:gd name="T62" fmla="*/ 73 w 127"/>
                <a:gd name="T63" fmla="*/ 23 h 108"/>
                <a:gd name="T64" fmla="*/ 76 w 127"/>
                <a:gd name="T65" fmla="*/ 25 h 108"/>
                <a:gd name="T66" fmla="*/ 87 w 127"/>
                <a:gd name="T67" fmla="*/ 23 h 108"/>
                <a:gd name="T68" fmla="*/ 123 w 127"/>
                <a:gd name="T69" fmla="*/ 54 h 108"/>
                <a:gd name="T70" fmla="*/ 96 w 127"/>
                <a:gd name="T71" fmla="*/ 84 h 108"/>
                <a:gd name="T72" fmla="*/ 94 w 127"/>
                <a:gd name="T73" fmla="*/ 86 h 108"/>
                <a:gd name="T74" fmla="*/ 96 w 127"/>
                <a:gd name="T75" fmla="*/ 99 h 108"/>
                <a:gd name="T76" fmla="*/ 87 w 127"/>
                <a:gd name="T77" fmla="*/ 86 h 108"/>
                <a:gd name="T78" fmla="*/ 85 w 127"/>
                <a:gd name="T79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" h="108">
                  <a:moveTo>
                    <a:pt x="99" y="107"/>
                  </a:moveTo>
                  <a:cubicBezTo>
                    <a:pt x="100" y="108"/>
                    <a:pt x="100" y="108"/>
                    <a:pt x="100" y="108"/>
                  </a:cubicBezTo>
                  <a:cubicBezTo>
                    <a:pt x="101" y="108"/>
                    <a:pt x="102" y="108"/>
                    <a:pt x="102" y="107"/>
                  </a:cubicBezTo>
                  <a:cubicBezTo>
                    <a:pt x="103" y="107"/>
                    <a:pt x="103" y="105"/>
                    <a:pt x="103" y="104"/>
                  </a:cubicBezTo>
                  <a:cubicBezTo>
                    <a:pt x="103" y="104"/>
                    <a:pt x="99" y="97"/>
                    <a:pt x="99" y="88"/>
                  </a:cubicBezTo>
                  <a:cubicBezTo>
                    <a:pt x="116" y="84"/>
                    <a:pt x="127" y="70"/>
                    <a:pt x="127" y="54"/>
                  </a:cubicBezTo>
                  <a:cubicBezTo>
                    <a:pt x="127" y="34"/>
                    <a:pt x="109" y="19"/>
                    <a:pt x="87" y="19"/>
                  </a:cubicBezTo>
                  <a:cubicBezTo>
                    <a:pt x="83" y="19"/>
                    <a:pt x="80" y="19"/>
                    <a:pt x="77" y="20"/>
                  </a:cubicBezTo>
                  <a:cubicBezTo>
                    <a:pt x="70" y="8"/>
                    <a:pt x="56" y="0"/>
                    <a:pt x="41" y="0"/>
                  </a:cubicBezTo>
                  <a:cubicBezTo>
                    <a:pt x="18" y="0"/>
                    <a:pt x="0" y="16"/>
                    <a:pt x="0" y="36"/>
                  </a:cubicBezTo>
                  <a:cubicBezTo>
                    <a:pt x="0" y="50"/>
                    <a:pt x="10" y="63"/>
                    <a:pt x="24" y="68"/>
                  </a:cubicBezTo>
                  <a:cubicBezTo>
                    <a:pt x="24" y="81"/>
                    <a:pt x="16" y="91"/>
                    <a:pt x="16" y="91"/>
                  </a:cubicBezTo>
                  <a:cubicBezTo>
                    <a:pt x="15" y="92"/>
                    <a:pt x="15" y="93"/>
                    <a:pt x="16" y="94"/>
                  </a:cubicBezTo>
                  <a:cubicBezTo>
                    <a:pt x="17" y="95"/>
                    <a:pt x="18" y="95"/>
                    <a:pt x="19" y="95"/>
                  </a:cubicBezTo>
                  <a:cubicBezTo>
                    <a:pt x="31" y="89"/>
                    <a:pt x="39" y="82"/>
                    <a:pt x="43" y="71"/>
                  </a:cubicBezTo>
                  <a:cubicBezTo>
                    <a:pt x="45" y="71"/>
                    <a:pt x="48" y="71"/>
                    <a:pt x="51" y="70"/>
                  </a:cubicBezTo>
                  <a:cubicBezTo>
                    <a:pt x="57" y="81"/>
                    <a:pt x="69" y="88"/>
                    <a:pt x="83" y="89"/>
                  </a:cubicBezTo>
                  <a:cubicBezTo>
                    <a:pt x="86" y="96"/>
                    <a:pt x="91" y="102"/>
                    <a:pt x="99" y="107"/>
                  </a:cubicBezTo>
                  <a:close/>
                  <a:moveTo>
                    <a:pt x="85" y="85"/>
                  </a:moveTo>
                  <a:cubicBezTo>
                    <a:pt x="71" y="84"/>
                    <a:pt x="59" y="77"/>
                    <a:pt x="54" y="66"/>
                  </a:cubicBezTo>
                  <a:cubicBezTo>
                    <a:pt x="54" y="66"/>
                    <a:pt x="53" y="65"/>
                    <a:pt x="52" y="65"/>
                  </a:cubicBezTo>
                  <a:cubicBezTo>
                    <a:pt x="52" y="65"/>
                    <a:pt x="51" y="65"/>
                    <a:pt x="51" y="65"/>
                  </a:cubicBezTo>
                  <a:cubicBezTo>
                    <a:pt x="48" y="66"/>
                    <a:pt x="45" y="67"/>
                    <a:pt x="41" y="67"/>
                  </a:cubicBezTo>
                  <a:cubicBezTo>
                    <a:pt x="40" y="67"/>
                    <a:pt x="39" y="67"/>
                    <a:pt x="39" y="68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6" y="77"/>
                    <a:pt x="31" y="82"/>
                    <a:pt x="24" y="87"/>
                  </a:cubicBezTo>
                  <a:cubicBezTo>
                    <a:pt x="26" y="82"/>
                    <a:pt x="29" y="75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6"/>
                    <a:pt x="28" y="65"/>
                    <a:pt x="28" y="64"/>
                  </a:cubicBezTo>
                  <a:cubicBezTo>
                    <a:pt x="14" y="60"/>
                    <a:pt x="5" y="48"/>
                    <a:pt x="5" y="36"/>
                  </a:cubicBezTo>
                  <a:cubicBezTo>
                    <a:pt x="5" y="19"/>
                    <a:pt x="21" y="5"/>
                    <a:pt x="41" y="5"/>
                  </a:cubicBezTo>
                  <a:cubicBezTo>
                    <a:pt x="55" y="5"/>
                    <a:pt x="68" y="12"/>
                    <a:pt x="73" y="23"/>
                  </a:cubicBezTo>
                  <a:cubicBezTo>
                    <a:pt x="74" y="24"/>
                    <a:pt x="75" y="25"/>
                    <a:pt x="76" y="25"/>
                  </a:cubicBezTo>
                  <a:cubicBezTo>
                    <a:pt x="80" y="24"/>
                    <a:pt x="83" y="23"/>
                    <a:pt x="87" y="23"/>
                  </a:cubicBezTo>
                  <a:cubicBezTo>
                    <a:pt x="107" y="23"/>
                    <a:pt x="123" y="37"/>
                    <a:pt x="123" y="54"/>
                  </a:cubicBezTo>
                  <a:cubicBezTo>
                    <a:pt x="123" y="68"/>
                    <a:pt x="112" y="81"/>
                    <a:pt x="96" y="84"/>
                  </a:cubicBezTo>
                  <a:cubicBezTo>
                    <a:pt x="95" y="84"/>
                    <a:pt x="94" y="85"/>
                    <a:pt x="94" y="86"/>
                  </a:cubicBezTo>
                  <a:cubicBezTo>
                    <a:pt x="94" y="91"/>
                    <a:pt x="95" y="95"/>
                    <a:pt x="96" y="99"/>
                  </a:cubicBezTo>
                  <a:cubicBezTo>
                    <a:pt x="92" y="95"/>
                    <a:pt x="89" y="91"/>
                    <a:pt x="87" y="86"/>
                  </a:cubicBezTo>
                  <a:cubicBezTo>
                    <a:pt x="86" y="85"/>
                    <a:pt x="86" y="85"/>
                    <a:pt x="85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589353" y="1781866"/>
            <a:ext cx="390416" cy="644056"/>
            <a:chOff x="6531329" y="2691707"/>
            <a:chExt cx="444716" cy="733318"/>
          </a:xfrm>
        </p:grpSpPr>
        <p:sp>
          <p:nvSpPr>
            <p:cNvPr id="29" name="Freeform 95"/>
            <p:cNvSpPr>
              <a:spLocks/>
            </p:cNvSpPr>
            <p:nvPr/>
          </p:nvSpPr>
          <p:spPr bwMode="auto">
            <a:xfrm>
              <a:off x="6652002" y="3283678"/>
              <a:ext cx="203371" cy="52742"/>
            </a:xfrm>
            <a:custGeom>
              <a:avLst/>
              <a:gdLst>
                <a:gd name="T0" fmla="*/ 177 w 204"/>
                <a:gd name="T1" fmla="*/ 0 h 53"/>
                <a:gd name="T2" fmla="*/ 26 w 204"/>
                <a:gd name="T3" fmla="*/ 0 h 53"/>
                <a:gd name="T4" fmla="*/ 0 w 204"/>
                <a:gd name="T5" fmla="*/ 26 h 53"/>
                <a:gd name="T6" fmla="*/ 26 w 204"/>
                <a:gd name="T7" fmla="*/ 53 h 53"/>
                <a:gd name="T8" fmla="*/ 177 w 204"/>
                <a:gd name="T9" fmla="*/ 53 h 53"/>
                <a:gd name="T10" fmla="*/ 204 w 204"/>
                <a:gd name="T11" fmla="*/ 26 h 53"/>
                <a:gd name="T12" fmla="*/ 177 w 204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3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3"/>
                    <a:pt x="26" y="53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92" y="53"/>
                    <a:pt x="204" y="41"/>
                    <a:pt x="204" y="26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33"/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>
              <a:off x="6652002" y="3336419"/>
              <a:ext cx="203371" cy="54007"/>
            </a:xfrm>
            <a:custGeom>
              <a:avLst/>
              <a:gdLst>
                <a:gd name="T0" fmla="*/ 177 w 204"/>
                <a:gd name="T1" fmla="*/ 0 h 54"/>
                <a:gd name="T2" fmla="*/ 26 w 204"/>
                <a:gd name="T3" fmla="*/ 0 h 54"/>
                <a:gd name="T4" fmla="*/ 0 w 204"/>
                <a:gd name="T5" fmla="*/ 27 h 54"/>
                <a:gd name="T6" fmla="*/ 26 w 204"/>
                <a:gd name="T7" fmla="*/ 54 h 54"/>
                <a:gd name="T8" fmla="*/ 177 w 204"/>
                <a:gd name="T9" fmla="*/ 54 h 54"/>
                <a:gd name="T10" fmla="*/ 204 w 204"/>
                <a:gd name="T11" fmla="*/ 27 h 54"/>
                <a:gd name="T12" fmla="*/ 177 w 20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4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6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92" y="54"/>
                    <a:pt x="204" y="42"/>
                    <a:pt x="204" y="27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33"/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>
              <a:off x="6687866" y="3390427"/>
              <a:ext cx="131643" cy="34598"/>
            </a:xfrm>
            <a:custGeom>
              <a:avLst/>
              <a:gdLst>
                <a:gd name="T0" fmla="*/ 0 w 132"/>
                <a:gd name="T1" fmla="*/ 0 h 35"/>
                <a:gd name="T2" fmla="*/ 66 w 132"/>
                <a:gd name="T3" fmla="*/ 35 h 35"/>
                <a:gd name="T4" fmla="*/ 132 w 132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35">
                  <a:moveTo>
                    <a:pt x="0" y="0"/>
                  </a:moveTo>
                  <a:cubicBezTo>
                    <a:pt x="0" y="19"/>
                    <a:pt x="29" y="35"/>
                    <a:pt x="66" y="35"/>
                  </a:cubicBezTo>
                  <a:cubicBezTo>
                    <a:pt x="102" y="35"/>
                    <a:pt x="132" y="19"/>
                    <a:pt x="132" y="0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33"/>
            </a:p>
          </p:txBody>
        </p:sp>
        <p:sp>
          <p:nvSpPr>
            <p:cNvPr id="32" name="Freeform 98"/>
            <p:cNvSpPr>
              <a:spLocks/>
            </p:cNvSpPr>
            <p:nvPr/>
          </p:nvSpPr>
          <p:spPr bwMode="auto">
            <a:xfrm>
              <a:off x="6531329" y="2691707"/>
              <a:ext cx="444716" cy="537964"/>
            </a:xfrm>
            <a:custGeom>
              <a:avLst/>
              <a:gdLst>
                <a:gd name="T0" fmla="*/ 223 w 446"/>
                <a:gd name="T1" fmla="*/ 0 h 540"/>
                <a:gd name="T2" fmla="*/ 0 w 446"/>
                <a:gd name="T3" fmla="*/ 223 h 540"/>
                <a:gd name="T4" fmla="*/ 62 w 446"/>
                <a:gd name="T5" fmla="*/ 379 h 540"/>
                <a:gd name="T6" fmla="*/ 94 w 446"/>
                <a:gd name="T7" fmla="*/ 440 h 540"/>
                <a:gd name="T8" fmla="*/ 94 w 446"/>
                <a:gd name="T9" fmla="*/ 484 h 540"/>
                <a:gd name="T10" fmla="*/ 150 w 446"/>
                <a:gd name="T11" fmla="*/ 540 h 540"/>
                <a:gd name="T12" fmla="*/ 296 w 446"/>
                <a:gd name="T13" fmla="*/ 540 h 540"/>
                <a:gd name="T14" fmla="*/ 352 w 446"/>
                <a:gd name="T15" fmla="*/ 484 h 540"/>
                <a:gd name="T16" fmla="*/ 352 w 446"/>
                <a:gd name="T17" fmla="*/ 440 h 540"/>
                <a:gd name="T18" fmla="*/ 383 w 446"/>
                <a:gd name="T19" fmla="*/ 379 h 540"/>
                <a:gd name="T20" fmla="*/ 446 w 446"/>
                <a:gd name="T21" fmla="*/ 223 h 540"/>
                <a:gd name="T22" fmla="*/ 223 w 446"/>
                <a:gd name="T23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6" h="540">
                  <a:moveTo>
                    <a:pt x="223" y="0"/>
                  </a:moveTo>
                  <a:cubicBezTo>
                    <a:pt x="99" y="0"/>
                    <a:pt x="0" y="100"/>
                    <a:pt x="0" y="223"/>
                  </a:cubicBezTo>
                  <a:cubicBezTo>
                    <a:pt x="0" y="284"/>
                    <a:pt x="22" y="339"/>
                    <a:pt x="62" y="379"/>
                  </a:cubicBezTo>
                  <a:cubicBezTo>
                    <a:pt x="83" y="399"/>
                    <a:pt x="94" y="415"/>
                    <a:pt x="94" y="440"/>
                  </a:cubicBezTo>
                  <a:cubicBezTo>
                    <a:pt x="94" y="466"/>
                    <a:pt x="94" y="484"/>
                    <a:pt x="94" y="484"/>
                  </a:cubicBezTo>
                  <a:cubicBezTo>
                    <a:pt x="94" y="515"/>
                    <a:pt x="119" y="540"/>
                    <a:pt x="150" y="540"/>
                  </a:cubicBezTo>
                  <a:cubicBezTo>
                    <a:pt x="296" y="540"/>
                    <a:pt x="296" y="540"/>
                    <a:pt x="296" y="540"/>
                  </a:cubicBezTo>
                  <a:cubicBezTo>
                    <a:pt x="327" y="540"/>
                    <a:pt x="352" y="515"/>
                    <a:pt x="352" y="484"/>
                  </a:cubicBezTo>
                  <a:cubicBezTo>
                    <a:pt x="352" y="484"/>
                    <a:pt x="352" y="466"/>
                    <a:pt x="352" y="440"/>
                  </a:cubicBezTo>
                  <a:cubicBezTo>
                    <a:pt x="352" y="415"/>
                    <a:pt x="362" y="399"/>
                    <a:pt x="383" y="379"/>
                  </a:cubicBezTo>
                  <a:cubicBezTo>
                    <a:pt x="423" y="339"/>
                    <a:pt x="446" y="284"/>
                    <a:pt x="446" y="223"/>
                  </a:cubicBezTo>
                  <a:cubicBezTo>
                    <a:pt x="446" y="100"/>
                    <a:pt x="347" y="0"/>
                    <a:pt x="223" y="0"/>
                  </a:cubicBez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33"/>
            </a:p>
          </p:txBody>
        </p:sp>
        <p:sp>
          <p:nvSpPr>
            <p:cNvPr id="33" name="Freeform 99"/>
            <p:cNvSpPr>
              <a:spLocks/>
            </p:cNvSpPr>
            <p:nvPr/>
          </p:nvSpPr>
          <p:spPr bwMode="auto">
            <a:xfrm>
              <a:off x="6652002" y="3229670"/>
              <a:ext cx="203371" cy="54007"/>
            </a:xfrm>
            <a:custGeom>
              <a:avLst/>
              <a:gdLst>
                <a:gd name="T0" fmla="*/ 177 w 204"/>
                <a:gd name="T1" fmla="*/ 0 h 54"/>
                <a:gd name="T2" fmla="*/ 26 w 204"/>
                <a:gd name="T3" fmla="*/ 0 h 54"/>
                <a:gd name="T4" fmla="*/ 0 w 204"/>
                <a:gd name="T5" fmla="*/ 27 h 54"/>
                <a:gd name="T6" fmla="*/ 26 w 204"/>
                <a:gd name="T7" fmla="*/ 54 h 54"/>
                <a:gd name="T8" fmla="*/ 177 w 204"/>
                <a:gd name="T9" fmla="*/ 54 h 54"/>
                <a:gd name="T10" fmla="*/ 204 w 204"/>
                <a:gd name="T11" fmla="*/ 27 h 54"/>
                <a:gd name="T12" fmla="*/ 177 w 20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54">
                  <a:moveTo>
                    <a:pt x="17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6" y="54"/>
                  </a:cubicBezTo>
                  <a:cubicBezTo>
                    <a:pt x="177" y="54"/>
                    <a:pt x="177" y="54"/>
                    <a:pt x="177" y="54"/>
                  </a:cubicBezTo>
                  <a:cubicBezTo>
                    <a:pt x="192" y="54"/>
                    <a:pt x="204" y="42"/>
                    <a:pt x="204" y="27"/>
                  </a:cubicBezTo>
                  <a:cubicBezTo>
                    <a:pt x="204" y="12"/>
                    <a:pt x="192" y="0"/>
                    <a:pt x="177" y="0"/>
                  </a:cubicBez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133"/>
            </a:p>
          </p:txBody>
        </p:sp>
      </p:grpSp>
      <p:grpSp>
        <p:nvGrpSpPr>
          <p:cNvPr id="34" name="Group 8"/>
          <p:cNvGrpSpPr>
            <a:grpSpLocks noChangeAspect="1"/>
          </p:cNvGrpSpPr>
          <p:nvPr/>
        </p:nvGrpSpPr>
        <p:grpSpPr bwMode="auto">
          <a:xfrm>
            <a:off x="6381589" y="4970333"/>
            <a:ext cx="461160" cy="499992"/>
            <a:chOff x="2853" y="1431"/>
            <a:chExt cx="190" cy="206"/>
          </a:xfrm>
        </p:grpSpPr>
        <p:sp>
          <p:nvSpPr>
            <p:cNvPr id="35" name="Freeform 9"/>
            <p:cNvSpPr>
              <a:spLocks/>
            </p:cNvSpPr>
            <p:nvPr/>
          </p:nvSpPr>
          <p:spPr bwMode="auto">
            <a:xfrm>
              <a:off x="2906" y="1450"/>
              <a:ext cx="84" cy="0"/>
            </a:xfrm>
            <a:custGeom>
              <a:avLst/>
              <a:gdLst>
                <a:gd name="T0" fmla="*/ 0 w 785"/>
                <a:gd name="T1" fmla="*/ 0 w 785"/>
                <a:gd name="T2" fmla="*/ 785 w 78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785">
                  <a:moveTo>
                    <a:pt x="0" y="0"/>
                  </a:moveTo>
                  <a:lnTo>
                    <a:pt x="0" y="0"/>
                  </a:lnTo>
                  <a:lnTo>
                    <a:pt x="785" y="0"/>
                  </a:lnTo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2853" y="1450"/>
              <a:ext cx="190" cy="187"/>
            </a:xfrm>
            <a:custGeom>
              <a:avLst/>
              <a:gdLst>
                <a:gd name="T0" fmla="*/ 1427 w 1778"/>
                <a:gd name="T1" fmla="*/ 0 h 1745"/>
                <a:gd name="T2" fmla="*/ 1427 w 1778"/>
                <a:gd name="T3" fmla="*/ 0 h 1745"/>
                <a:gd name="T4" fmla="*/ 1778 w 1778"/>
                <a:gd name="T5" fmla="*/ 0 h 1745"/>
                <a:gd name="T6" fmla="*/ 1778 w 1778"/>
                <a:gd name="T7" fmla="*/ 1745 h 1745"/>
                <a:gd name="T8" fmla="*/ 0 w 1778"/>
                <a:gd name="T9" fmla="*/ 1745 h 1745"/>
                <a:gd name="T10" fmla="*/ 0 w 1778"/>
                <a:gd name="T11" fmla="*/ 0 h 1745"/>
                <a:gd name="T12" fmla="*/ 350 w 1778"/>
                <a:gd name="T13" fmla="*/ 0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8" h="1745">
                  <a:moveTo>
                    <a:pt x="1427" y="0"/>
                  </a:moveTo>
                  <a:lnTo>
                    <a:pt x="1427" y="0"/>
                  </a:lnTo>
                  <a:lnTo>
                    <a:pt x="1778" y="0"/>
                  </a:lnTo>
                  <a:lnTo>
                    <a:pt x="1778" y="1745"/>
                  </a:lnTo>
                  <a:lnTo>
                    <a:pt x="0" y="1745"/>
                  </a:lnTo>
                  <a:lnTo>
                    <a:pt x="0" y="0"/>
                  </a:lnTo>
                  <a:lnTo>
                    <a:pt x="350" y="0"/>
                  </a:lnTo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2853" y="1494"/>
              <a:ext cx="190" cy="0"/>
            </a:xfrm>
            <a:custGeom>
              <a:avLst/>
              <a:gdLst>
                <a:gd name="T0" fmla="*/ 0 w 1778"/>
                <a:gd name="T1" fmla="*/ 0 w 1778"/>
                <a:gd name="T2" fmla="*/ 1778 w 177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778">
                  <a:moveTo>
                    <a:pt x="0" y="0"/>
                  </a:moveTo>
                  <a:lnTo>
                    <a:pt x="0" y="0"/>
                  </a:lnTo>
                  <a:lnTo>
                    <a:pt x="1778" y="0"/>
                  </a:lnTo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>
              <a:off x="2890" y="1431"/>
              <a:ext cx="16" cy="38"/>
            </a:xfrm>
            <a:custGeom>
              <a:avLst/>
              <a:gdLst>
                <a:gd name="T0" fmla="*/ 0 w 146"/>
                <a:gd name="T1" fmla="*/ 73 h 356"/>
                <a:gd name="T2" fmla="*/ 0 w 146"/>
                <a:gd name="T3" fmla="*/ 73 h 356"/>
                <a:gd name="T4" fmla="*/ 73 w 146"/>
                <a:gd name="T5" fmla="*/ 0 h 356"/>
                <a:gd name="T6" fmla="*/ 146 w 146"/>
                <a:gd name="T7" fmla="*/ 73 h 356"/>
                <a:gd name="T8" fmla="*/ 146 w 146"/>
                <a:gd name="T9" fmla="*/ 283 h 356"/>
                <a:gd name="T10" fmla="*/ 73 w 146"/>
                <a:gd name="T11" fmla="*/ 356 h 356"/>
                <a:gd name="T12" fmla="*/ 0 w 146"/>
                <a:gd name="T13" fmla="*/ 283 h 356"/>
                <a:gd name="T14" fmla="*/ 0 w 146"/>
                <a:gd name="T15" fmla="*/ 73 h 356"/>
                <a:gd name="T16" fmla="*/ 0 w 146"/>
                <a:gd name="T17" fmla="*/ 73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356">
                  <a:moveTo>
                    <a:pt x="0" y="73"/>
                  </a:moveTo>
                  <a:lnTo>
                    <a:pt x="0" y="73"/>
                  </a:lnTo>
                  <a:cubicBezTo>
                    <a:pt x="0" y="33"/>
                    <a:pt x="32" y="0"/>
                    <a:pt x="73" y="0"/>
                  </a:cubicBezTo>
                  <a:cubicBezTo>
                    <a:pt x="113" y="0"/>
                    <a:pt x="146" y="33"/>
                    <a:pt x="146" y="73"/>
                  </a:cubicBezTo>
                  <a:lnTo>
                    <a:pt x="146" y="283"/>
                  </a:lnTo>
                  <a:cubicBezTo>
                    <a:pt x="146" y="323"/>
                    <a:pt x="113" y="356"/>
                    <a:pt x="73" y="356"/>
                  </a:cubicBezTo>
                  <a:cubicBezTo>
                    <a:pt x="32" y="356"/>
                    <a:pt x="0" y="323"/>
                    <a:pt x="0" y="283"/>
                  </a:cubicBezTo>
                  <a:lnTo>
                    <a:pt x="0" y="73"/>
                  </a:lnTo>
                  <a:lnTo>
                    <a:pt x="0" y="73"/>
                  </a:lnTo>
                  <a:close/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2990" y="1431"/>
              <a:ext cx="15" cy="38"/>
            </a:xfrm>
            <a:custGeom>
              <a:avLst/>
              <a:gdLst>
                <a:gd name="T0" fmla="*/ 0 w 146"/>
                <a:gd name="T1" fmla="*/ 73 h 356"/>
                <a:gd name="T2" fmla="*/ 0 w 146"/>
                <a:gd name="T3" fmla="*/ 73 h 356"/>
                <a:gd name="T4" fmla="*/ 73 w 146"/>
                <a:gd name="T5" fmla="*/ 0 h 356"/>
                <a:gd name="T6" fmla="*/ 146 w 146"/>
                <a:gd name="T7" fmla="*/ 73 h 356"/>
                <a:gd name="T8" fmla="*/ 146 w 146"/>
                <a:gd name="T9" fmla="*/ 283 h 356"/>
                <a:gd name="T10" fmla="*/ 73 w 146"/>
                <a:gd name="T11" fmla="*/ 356 h 356"/>
                <a:gd name="T12" fmla="*/ 0 w 146"/>
                <a:gd name="T13" fmla="*/ 283 h 356"/>
                <a:gd name="T14" fmla="*/ 0 w 146"/>
                <a:gd name="T15" fmla="*/ 73 h 356"/>
                <a:gd name="T16" fmla="*/ 0 w 146"/>
                <a:gd name="T17" fmla="*/ 73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356">
                  <a:moveTo>
                    <a:pt x="0" y="73"/>
                  </a:moveTo>
                  <a:lnTo>
                    <a:pt x="0" y="73"/>
                  </a:lnTo>
                  <a:cubicBezTo>
                    <a:pt x="0" y="33"/>
                    <a:pt x="32" y="0"/>
                    <a:pt x="73" y="0"/>
                  </a:cubicBezTo>
                  <a:cubicBezTo>
                    <a:pt x="113" y="0"/>
                    <a:pt x="146" y="33"/>
                    <a:pt x="146" y="73"/>
                  </a:cubicBezTo>
                  <a:lnTo>
                    <a:pt x="146" y="283"/>
                  </a:lnTo>
                  <a:cubicBezTo>
                    <a:pt x="146" y="323"/>
                    <a:pt x="113" y="356"/>
                    <a:pt x="73" y="356"/>
                  </a:cubicBezTo>
                  <a:cubicBezTo>
                    <a:pt x="32" y="356"/>
                    <a:pt x="0" y="323"/>
                    <a:pt x="0" y="283"/>
                  </a:cubicBezTo>
                  <a:lnTo>
                    <a:pt x="0" y="73"/>
                  </a:lnTo>
                  <a:lnTo>
                    <a:pt x="0" y="73"/>
                  </a:lnTo>
                  <a:close/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2892" y="1520"/>
              <a:ext cx="112" cy="93"/>
            </a:xfrm>
            <a:custGeom>
              <a:avLst/>
              <a:gdLst>
                <a:gd name="T0" fmla="*/ 0 w 1040"/>
                <a:gd name="T1" fmla="*/ 554 h 863"/>
                <a:gd name="T2" fmla="*/ 0 w 1040"/>
                <a:gd name="T3" fmla="*/ 554 h 863"/>
                <a:gd name="T4" fmla="*/ 346 w 1040"/>
                <a:gd name="T5" fmla="*/ 863 h 863"/>
                <a:gd name="T6" fmla="*/ 1040 w 1040"/>
                <a:gd name="T7" fmla="*/ 0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0" h="863">
                  <a:moveTo>
                    <a:pt x="0" y="554"/>
                  </a:moveTo>
                  <a:lnTo>
                    <a:pt x="0" y="554"/>
                  </a:lnTo>
                  <a:lnTo>
                    <a:pt x="346" y="863"/>
                  </a:lnTo>
                  <a:lnTo>
                    <a:pt x="1040" y="0"/>
                  </a:lnTo>
                </a:path>
              </a:pathLst>
            </a:custGeom>
            <a:noFill/>
            <a:ln w="127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41" name="Group 17"/>
          <p:cNvGrpSpPr>
            <a:grpSpLocks noChangeAspect="1"/>
          </p:cNvGrpSpPr>
          <p:nvPr/>
        </p:nvGrpSpPr>
        <p:grpSpPr bwMode="auto">
          <a:xfrm>
            <a:off x="3428898" y="3258348"/>
            <a:ext cx="778042" cy="795035"/>
            <a:chOff x="3263" y="1117"/>
            <a:chExt cx="229" cy="234"/>
          </a:xfrm>
        </p:grpSpPr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3263" y="1202"/>
              <a:ext cx="133" cy="46"/>
            </a:xfrm>
            <a:custGeom>
              <a:avLst/>
              <a:gdLst>
                <a:gd name="T0" fmla="*/ 1088 w 1088"/>
                <a:gd name="T1" fmla="*/ 184 h 368"/>
                <a:gd name="T2" fmla="*/ 1088 w 1088"/>
                <a:gd name="T3" fmla="*/ 184 h 368"/>
                <a:gd name="T4" fmla="*/ 544 w 1088"/>
                <a:gd name="T5" fmla="*/ 368 h 368"/>
                <a:gd name="T6" fmla="*/ 0 w 1088"/>
                <a:gd name="T7" fmla="*/ 184 h 368"/>
                <a:gd name="T8" fmla="*/ 544 w 1088"/>
                <a:gd name="T9" fmla="*/ 0 h 368"/>
                <a:gd name="T10" fmla="*/ 1088 w 1088"/>
                <a:gd name="T11" fmla="*/ 184 h 368"/>
                <a:gd name="T12" fmla="*/ 1088 w 1088"/>
                <a:gd name="T13" fmla="*/ 184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8" h="368">
                  <a:moveTo>
                    <a:pt x="1088" y="184"/>
                  </a:moveTo>
                  <a:lnTo>
                    <a:pt x="1088" y="184"/>
                  </a:lnTo>
                  <a:cubicBezTo>
                    <a:pt x="1088" y="286"/>
                    <a:pt x="844" y="368"/>
                    <a:pt x="544" y="368"/>
                  </a:cubicBezTo>
                  <a:cubicBezTo>
                    <a:pt x="243" y="368"/>
                    <a:pt x="0" y="286"/>
                    <a:pt x="0" y="184"/>
                  </a:cubicBezTo>
                  <a:cubicBezTo>
                    <a:pt x="0" y="83"/>
                    <a:pt x="243" y="0"/>
                    <a:pt x="544" y="0"/>
                  </a:cubicBezTo>
                  <a:cubicBezTo>
                    <a:pt x="844" y="0"/>
                    <a:pt x="1088" y="83"/>
                    <a:pt x="1088" y="184"/>
                  </a:cubicBezTo>
                  <a:lnTo>
                    <a:pt x="1088" y="184"/>
                  </a:ln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3" name="Freeform 19"/>
            <p:cNvSpPr>
              <a:spLocks/>
            </p:cNvSpPr>
            <p:nvPr/>
          </p:nvSpPr>
          <p:spPr bwMode="auto">
            <a:xfrm>
              <a:off x="3263" y="1225"/>
              <a:ext cx="133" cy="126"/>
            </a:xfrm>
            <a:custGeom>
              <a:avLst/>
              <a:gdLst>
                <a:gd name="T0" fmla="*/ 1088 w 1088"/>
                <a:gd name="T1" fmla="*/ 0 h 1020"/>
                <a:gd name="T2" fmla="*/ 1088 w 1088"/>
                <a:gd name="T3" fmla="*/ 0 h 1020"/>
                <a:gd name="T4" fmla="*/ 1088 w 1088"/>
                <a:gd name="T5" fmla="*/ 836 h 1020"/>
                <a:gd name="T6" fmla="*/ 544 w 1088"/>
                <a:gd name="T7" fmla="*/ 1020 h 1020"/>
                <a:gd name="T8" fmla="*/ 0 w 1088"/>
                <a:gd name="T9" fmla="*/ 836 h 1020"/>
                <a:gd name="T10" fmla="*/ 0 w 1088"/>
                <a:gd name="T1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8" h="1020">
                  <a:moveTo>
                    <a:pt x="1088" y="0"/>
                  </a:moveTo>
                  <a:lnTo>
                    <a:pt x="1088" y="0"/>
                  </a:lnTo>
                  <a:lnTo>
                    <a:pt x="1088" y="836"/>
                  </a:lnTo>
                  <a:cubicBezTo>
                    <a:pt x="1088" y="938"/>
                    <a:pt x="844" y="1020"/>
                    <a:pt x="544" y="1020"/>
                  </a:cubicBezTo>
                  <a:cubicBezTo>
                    <a:pt x="243" y="1020"/>
                    <a:pt x="0" y="938"/>
                    <a:pt x="0" y="836"/>
                  </a:cubicBez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4" name="Freeform 20"/>
            <p:cNvSpPr>
              <a:spLocks/>
            </p:cNvSpPr>
            <p:nvPr/>
          </p:nvSpPr>
          <p:spPr bwMode="auto">
            <a:xfrm>
              <a:off x="3263" y="1295"/>
              <a:ext cx="133" cy="23"/>
            </a:xfrm>
            <a:custGeom>
              <a:avLst/>
              <a:gdLst>
                <a:gd name="T0" fmla="*/ 1088 w 1088"/>
                <a:gd name="T1" fmla="*/ 0 h 184"/>
                <a:gd name="T2" fmla="*/ 1088 w 1088"/>
                <a:gd name="T3" fmla="*/ 0 h 184"/>
                <a:gd name="T4" fmla="*/ 544 w 1088"/>
                <a:gd name="T5" fmla="*/ 184 h 184"/>
                <a:gd name="T6" fmla="*/ 0 w 1088"/>
                <a:gd name="T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184">
                  <a:moveTo>
                    <a:pt x="1088" y="0"/>
                  </a:moveTo>
                  <a:lnTo>
                    <a:pt x="1088" y="0"/>
                  </a:lnTo>
                  <a:cubicBezTo>
                    <a:pt x="1088" y="102"/>
                    <a:pt x="844" y="184"/>
                    <a:pt x="544" y="184"/>
                  </a:cubicBezTo>
                  <a:cubicBezTo>
                    <a:pt x="243" y="184"/>
                    <a:pt x="0" y="102"/>
                    <a:pt x="0" y="0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5" name="Freeform 21"/>
            <p:cNvSpPr>
              <a:spLocks/>
            </p:cNvSpPr>
            <p:nvPr/>
          </p:nvSpPr>
          <p:spPr bwMode="auto">
            <a:xfrm>
              <a:off x="3263" y="1261"/>
              <a:ext cx="133" cy="23"/>
            </a:xfrm>
            <a:custGeom>
              <a:avLst/>
              <a:gdLst>
                <a:gd name="T0" fmla="*/ 1088 w 1088"/>
                <a:gd name="T1" fmla="*/ 0 h 184"/>
                <a:gd name="T2" fmla="*/ 1088 w 1088"/>
                <a:gd name="T3" fmla="*/ 0 h 184"/>
                <a:gd name="T4" fmla="*/ 544 w 1088"/>
                <a:gd name="T5" fmla="*/ 184 h 184"/>
                <a:gd name="T6" fmla="*/ 0 w 1088"/>
                <a:gd name="T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184">
                  <a:moveTo>
                    <a:pt x="1088" y="0"/>
                  </a:moveTo>
                  <a:lnTo>
                    <a:pt x="1088" y="0"/>
                  </a:lnTo>
                  <a:cubicBezTo>
                    <a:pt x="1088" y="102"/>
                    <a:pt x="844" y="184"/>
                    <a:pt x="544" y="184"/>
                  </a:cubicBezTo>
                  <a:cubicBezTo>
                    <a:pt x="243" y="184"/>
                    <a:pt x="0" y="102"/>
                    <a:pt x="0" y="0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6" name="Freeform 22"/>
            <p:cNvSpPr>
              <a:spLocks/>
            </p:cNvSpPr>
            <p:nvPr/>
          </p:nvSpPr>
          <p:spPr bwMode="auto">
            <a:xfrm>
              <a:off x="3359" y="1117"/>
              <a:ext cx="133" cy="46"/>
            </a:xfrm>
            <a:custGeom>
              <a:avLst/>
              <a:gdLst>
                <a:gd name="T0" fmla="*/ 1088 w 1088"/>
                <a:gd name="T1" fmla="*/ 184 h 368"/>
                <a:gd name="T2" fmla="*/ 1088 w 1088"/>
                <a:gd name="T3" fmla="*/ 184 h 368"/>
                <a:gd name="T4" fmla="*/ 544 w 1088"/>
                <a:gd name="T5" fmla="*/ 368 h 368"/>
                <a:gd name="T6" fmla="*/ 0 w 1088"/>
                <a:gd name="T7" fmla="*/ 184 h 368"/>
                <a:gd name="T8" fmla="*/ 544 w 1088"/>
                <a:gd name="T9" fmla="*/ 0 h 368"/>
                <a:gd name="T10" fmla="*/ 1088 w 1088"/>
                <a:gd name="T11" fmla="*/ 184 h 368"/>
                <a:gd name="T12" fmla="*/ 1088 w 1088"/>
                <a:gd name="T13" fmla="*/ 184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8" h="368">
                  <a:moveTo>
                    <a:pt x="1088" y="184"/>
                  </a:moveTo>
                  <a:lnTo>
                    <a:pt x="1088" y="184"/>
                  </a:lnTo>
                  <a:cubicBezTo>
                    <a:pt x="1088" y="285"/>
                    <a:pt x="845" y="368"/>
                    <a:pt x="544" y="368"/>
                  </a:cubicBezTo>
                  <a:cubicBezTo>
                    <a:pt x="244" y="368"/>
                    <a:pt x="0" y="285"/>
                    <a:pt x="0" y="184"/>
                  </a:cubicBezTo>
                  <a:cubicBezTo>
                    <a:pt x="0" y="82"/>
                    <a:pt x="244" y="0"/>
                    <a:pt x="544" y="0"/>
                  </a:cubicBezTo>
                  <a:cubicBezTo>
                    <a:pt x="845" y="0"/>
                    <a:pt x="1088" y="82"/>
                    <a:pt x="1088" y="184"/>
                  </a:cubicBezTo>
                  <a:lnTo>
                    <a:pt x="1088" y="184"/>
                  </a:lnTo>
                  <a:close/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7" name="Freeform 23"/>
            <p:cNvSpPr>
              <a:spLocks/>
            </p:cNvSpPr>
            <p:nvPr/>
          </p:nvSpPr>
          <p:spPr bwMode="auto">
            <a:xfrm>
              <a:off x="3359" y="1140"/>
              <a:ext cx="0" cy="64"/>
            </a:xfrm>
            <a:custGeom>
              <a:avLst/>
              <a:gdLst>
                <a:gd name="T0" fmla="*/ 519 h 519"/>
                <a:gd name="T1" fmla="*/ 519 h 519"/>
                <a:gd name="T2" fmla="*/ 0 h 51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519">
                  <a:moveTo>
                    <a:pt x="0" y="519"/>
                  </a:moveTo>
                  <a:lnTo>
                    <a:pt x="0" y="519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8" name="Freeform 24"/>
            <p:cNvSpPr>
              <a:spLocks/>
            </p:cNvSpPr>
            <p:nvPr/>
          </p:nvSpPr>
          <p:spPr bwMode="auto">
            <a:xfrm>
              <a:off x="3396" y="1140"/>
              <a:ext cx="96" cy="166"/>
            </a:xfrm>
            <a:custGeom>
              <a:avLst/>
              <a:gdLst>
                <a:gd name="T0" fmla="*/ 780 w 780"/>
                <a:gd name="T1" fmla="*/ 0 h 1340"/>
                <a:gd name="T2" fmla="*/ 780 w 780"/>
                <a:gd name="T3" fmla="*/ 0 h 1340"/>
                <a:gd name="T4" fmla="*/ 780 w 780"/>
                <a:gd name="T5" fmla="*/ 1156 h 1340"/>
                <a:gd name="T6" fmla="*/ 236 w 780"/>
                <a:gd name="T7" fmla="*/ 1340 h 1340"/>
                <a:gd name="T8" fmla="*/ 0 w 780"/>
                <a:gd name="T9" fmla="*/ 1322 h 1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0" h="1340">
                  <a:moveTo>
                    <a:pt x="780" y="0"/>
                  </a:moveTo>
                  <a:lnTo>
                    <a:pt x="780" y="0"/>
                  </a:lnTo>
                  <a:lnTo>
                    <a:pt x="780" y="1156"/>
                  </a:lnTo>
                  <a:cubicBezTo>
                    <a:pt x="780" y="1258"/>
                    <a:pt x="537" y="1340"/>
                    <a:pt x="236" y="1340"/>
                  </a:cubicBezTo>
                  <a:cubicBezTo>
                    <a:pt x="152" y="1340"/>
                    <a:pt x="71" y="1334"/>
                    <a:pt x="0" y="1322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49" name="Freeform 25"/>
            <p:cNvSpPr>
              <a:spLocks/>
            </p:cNvSpPr>
            <p:nvPr/>
          </p:nvSpPr>
          <p:spPr bwMode="auto">
            <a:xfrm>
              <a:off x="3396" y="1250"/>
              <a:ext cx="96" cy="22"/>
            </a:xfrm>
            <a:custGeom>
              <a:avLst/>
              <a:gdLst>
                <a:gd name="T0" fmla="*/ 780 w 780"/>
                <a:gd name="T1" fmla="*/ 0 h 184"/>
                <a:gd name="T2" fmla="*/ 780 w 780"/>
                <a:gd name="T3" fmla="*/ 0 h 184"/>
                <a:gd name="T4" fmla="*/ 236 w 780"/>
                <a:gd name="T5" fmla="*/ 184 h 184"/>
                <a:gd name="T6" fmla="*/ 0 w 780"/>
                <a:gd name="T7" fmla="*/ 1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0" h="184">
                  <a:moveTo>
                    <a:pt x="780" y="0"/>
                  </a:moveTo>
                  <a:lnTo>
                    <a:pt x="780" y="0"/>
                  </a:lnTo>
                  <a:cubicBezTo>
                    <a:pt x="780" y="102"/>
                    <a:pt x="537" y="184"/>
                    <a:pt x="236" y="184"/>
                  </a:cubicBezTo>
                  <a:cubicBezTo>
                    <a:pt x="152" y="184"/>
                    <a:pt x="71" y="178"/>
                    <a:pt x="0" y="166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50" name="Freeform 26"/>
            <p:cNvSpPr>
              <a:spLocks/>
            </p:cNvSpPr>
            <p:nvPr/>
          </p:nvSpPr>
          <p:spPr bwMode="auto">
            <a:xfrm>
              <a:off x="3396" y="1214"/>
              <a:ext cx="96" cy="23"/>
            </a:xfrm>
            <a:custGeom>
              <a:avLst/>
              <a:gdLst>
                <a:gd name="T0" fmla="*/ 780 w 780"/>
                <a:gd name="T1" fmla="*/ 0 h 184"/>
                <a:gd name="T2" fmla="*/ 780 w 780"/>
                <a:gd name="T3" fmla="*/ 0 h 184"/>
                <a:gd name="T4" fmla="*/ 236 w 780"/>
                <a:gd name="T5" fmla="*/ 184 h 184"/>
                <a:gd name="T6" fmla="*/ 0 w 780"/>
                <a:gd name="T7" fmla="*/ 16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0" h="184">
                  <a:moveTo>
                    <a:pt x="780" y="0"/>
                  </a:moveTo>
                  <a:lnTo>
                    <a:pt x="780" y="0"/>
                  </a:lnTo>
                  <a:cubicBezTo>
                    <a:pt x="780" y="102"/>
                    <a:pt x="537" y="184"/>
                    <a:pt x="236" y="184"/>
                  </a:cubicBezTo>
                  <a:cubicBezTo>
                    <a:pt x="152" y="184"/>
                    <a:pt x="71" y="178"/>
                    <a:pt x="0" y="166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  <p:sp>
          <p:nvSpPr>
            <p:cNvPr id="51" name="Freeform 27"/>
            <p:cNvSpPr>
              <a:spLocks/>
            </p:cNvSpPr>
            <p:nvPr/>
          </p:nvSpPr>
          <p:spPr bwMode="auto">
            <a:xfrm>
              <a:off x="3359" y="1179"/>
              <a:ext cx="133" cy="23"/>
            </a:xfrm>
            <a:custGeom>
              <a:avLst/>
              <a:gdLst>
                <a:gd name="T0" fmla="*/ 1088 w 1088"/>
                <a:gd name="T1" fmla="*/ 0 h 184"/>
                <a:gd name="T2" fmla="*/ 1088 w 1088"/>
                <a:gd name="T3" fmla="*/ 0 h 184"/>
                <a:gd name="T4" fmla="*/ 544 w 1088"/>
                <a:gd name="T5" fmla="*/ 184 h 184"/>
                <a:gd name="T6" fmla="*/ 0 w 1088"/>
                <a:gd name="T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8" h="184">
                  <a:moveTo>
                    <a:pt x="1088" y="0"/>
                  </a:moveTo>
                  <a:lnTo>
                    <a:pt x="1088" y="0"/>
                  </a:lnTo>
                  <a:cubicBezTo>
                    <a:pt x="1088" y="102"/>
                    <a:pt x="845" y="184"/>
                    <a:pt x="544" y="184"/>
                  </a:cubicBezTo>
                  <a:cubicBezTo>
                    <a:pt x="244" y="184"/>
                    <a:pt x="0" y="102"/>
                    <a:pt x="0" y="0"/>
                  </a:cubicBez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94" name="Freeform 144"/>
          <p:cNvSpPr>
            <a:spLocks noEditPoints="1"/>
          </p:cNvSpPr>
          <p:nvPr/>
        </p:nvSpPr>
        <p:spPr bwMode="auto">
          <a:xfrm>
            <a:off x="5280908" y="3293477"/>
            <a:ext cx="815092" cy="701238"/>
          </a:xfrm>
          <a:custGeom>
            <a:avLst/>
            <a:gdLst>
              <a:gd name="T0" fmla="*/ 615 w 615"/>
              <a:gd name="T1" fmla="*/ 217 h 583"/>
              <a:gd name="T2" fmla="*/ 314 w 615"/>
              <a:gd name="T3" fmla="*/ 7 h 583"/>
              <a:gd name="T4" fmla="*/ 300 w 615"/>
              <a:gd name="T5" fmla="*/ 7 h 583"/>
              <a:gd name="T6" fmla="*/ 0 w 615"/>
              <a:gd name="T7" fmla="*/ 217 h 583"/>
              <a:gd name="T8" fmla="*/ 96 w 615"/>
              <a:gd name="T9" fmla="*/ 377 h 583"/>
              <a:gd name="T10" fmla="*/ 213 w 615"/>
              <a:gd name="T11" fmla="*/ 560 h 583"/>
              <a:gd name="T12" fmla="*/ 401 w 615"/>
              <a:gd name="T13" fmla="*/ 561 h 583"/>
              <a:gd name="T14" fmla="*/ 402 w 615"/>
              <a:gd name="T15" fmla="*/ 560 h 583"/>
              <a:gd name="T16" fmla="*/ 518 w 615"/>
              <a:gd name="T17" fmla="*/ 377 h 583"/>
              <a:gd name="T18" fmla="*/ 300 w 615"/>
              <a:gd name="T19" fmla="*/ 149 h 583"/>
              <a:gd name="T20" fmla="*/ 221 w 615"/>
              <a:gd name="T21" fmla="*/ 166 h 583"/>
              <a:gd name="T22" fmla="*/ 211 w 615"/>
              <a:gd name="T23" fmla="*/ 176 h 583"/>
              <a:gd name="T24" fmla="*/ 302 w 615"/>
              <a:gd name="T25" fmla="*/ 268 h 583"/>
              <a:gd name="T26" fmla="*/ 304 w 615"/>
              <a:gd name="T27" fmla="*/ 269 h 583"/>
              <a:gd name="T28" fmla="*/ 305 w 615"/>
              <a:gd name="T29" fmla="*/ 269 h 583"/>
              <a:gd name="T30" fmla="*/ 307 w 615"/>
              <a:gd name="T31" fmla="*/ 270 h 583"/>
              <a:gd name="T32" fmla="*/ 307 w 615"/>
              <a:gd name="T33" fmla="*/ 270 h 583"/>
              <a:gd name="T34" fmla="*/ 309 w 615"/>
              <a:gd name="T35" fmla="*/ 269 h 583"/>
              <a:gd name="T36" fmla="*/ 310 w 615"/>
              <a:gd name="T37" fmla="*/ 269 h 583"/>
              <a:gd name="T38" fmla="*/ 311 w 615"/>
              <a:gd name="T39" fmla="*/ 268 h 583"/>
              <a:gd name="T40" fmla="*/ 404 w 615"/>
              <a:gd name="T41" fmla="*/ 176 h 583"/>
              <a:gd name="T42" fmla="*/ 394 w 615"/>
              <a:gd name="T43" fmla="*/ 166 h 583"/>
              <a:gd name="T44" fmla="*/ 314 w 615"/>
              <a:gd name="T45" fmla="*/ 149 h 583"/>
              <a:gd name="T46" fmla="*/ 600 w 615"/>
              <a:gd name="T47" fmla="*/ 219 h 583"/>
              <a:gd name="T48" fmla="*/ 597 w 615"/>
              <a:gd name="T49" fmla="*/ 227 h 583"/>
              <a:gd name="T50" fmla="*/ 18 w 615"/>
              <a:gd name="T51" fmla="*/ 227 h 583"/>
              <a:gd name="T52" fmla="*/ 14 w 615"/>
              <a:gd name="T53" fmla="*/ 219 h 583"/>
              <a:gd name="T54" fmla="*/ 300 w 615"/>
              <a:gd name="T55" fmla="*/ 149 h 583"/>
              <a:gd name="T56" fmla="*/ 307 w 615"/>
              <a:gd name="T57" fmla="*/ 569 h 583"/>
              <a:gd name="T58" fmla="*/ 108 w 615"/>
              <a:gd name="T59" fmla="*/ 369 h 583"/>
              <a:gd name="T60" fmla="*/ 307 w 615"/>
              <a:gd name="T61" fmla="*/ 299 h 583"/>
              <a:gd name="T62" fmla="*/ 507 w 615"/>
              <a:gd name="T63" fmla="*/ 369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5" h="583">
                <a:moveTo>
                  <a:pt x="609" y="234"/>
                </a:moveTo>
                <a:cubicBezTo>
                  <a:pt x="613" y="228"/>
                  <a:pt x="615" y="223"/>
                  <a:pt x="615" y="217"/>
                </a:cubicBezTo>
                <a:cubicBezTo>
                  <a:pt x="615" y="164"/>
                  <a:pt x="461" y="135"/>
                  <a:pt x="314" y="135"/>
                </a:cubicBezTo>
                <a:cubicBezTo>
                  <a:pt x="314" y="7"/>
                  <a:pt x="314" y="7"/>
                  <a:pt x="314" y="7"/>
                </a:cubicBezTo>
                <a:cubicBezTo>
                  <a:pt x="314" y="3"/>
                  <a:pt x="311" y="0"/>
                  <a:pt x="307" y="0"/>
                </a:cubicBezTo>
                <a:cubicBezTo>
                  <a:pt x="303" y="0"/>
                  <a:pt x="300" y="3"/>
                  <a:pt x="300" y="7"/>
                </a:cubicBezTo>
                <a:cubicBezTo>
                  <a:pt x="300" y="135"/>
                  <a:pt x="300" y="135"/>
                  <a:pt x="300" y="135"/>
                </a:cubicBezTo>
                <a:cubicBezTo>
                  <a:pt x="153" y="135"/>
                  <a:pt x="0" y="164"/>
                  <a:pt x="0" y="217"/>
                </a:cubicBezTo>
                <a:cubicBezTo>
                  <a:pt x="0" y="223"/>
                  <a:pt x="2" y="228"/>
                  <a:pt x="5" y="234"/>
                </a:cubicBezTo>
                <a:cubicBezTo>
                  <a:pt x="9" y="239"/>
                  <a:pt x="51" y="305"/>
                  <a:pt x="96" y="377"/>
                </a:cubicBezTo>
                <a:cubicBezTo>
                  <a:pt x="198" y="537"/>
                  <a:pt x="211" y="558"/>
                  <a:pt x="213" y="560"/>
                </a:cubicBezTo>
                <a:cubicBezTo>
                  <a:pt x="213" y="560"/>
                  <a:pt x="213" y="560"/>
                  <a:pt x="213" y="560"/>
                </a:cubicBezTo>
                <a:cubicBezTo>
                  <a:pt x="222" y="576"/>
                  <a:pt x="274" y="583"/>
                  <a:pt x="307" y="583"/>
                </a:cubicBezTo>
                <a:cubicBezTo>
                  <a:pt x="340" y="583"/>
                  <a:pt x="391" y="576"/>
                  <a:pt x="401" y="561"/>
                </a:cubicBezTo>
                <a:cubicBezTo>
                  <a:pt x="401" y="561"/>
                  <a:pt x="401" y="561"/>
                  <a:pt x="401" y="561"/>
                </a:cubicBezTo>
                <a:cubicBezTo>
                  <a:pt x="401" y="561"/>
                  <a:pt x="402" y="561"/>
                  <a:pt x="402" y="560"/>
                </a:cubicBezTo>
                <a:cubicBezTo>
                  <a:pt x="402" y="560"/>
                  <a:pt x="402" y="560"/>
                  <a:pt x="402" y="560"/>
                </a:cubicBezTo>
                <a:cubicBezTo>
                  <a:pt x="404" y="557"/>
                  <a:pt x="419" y="534"/>
                  <a:pt x="518" y="377"/>
                </a:cubicBezTo>
                <a:cubicBezTo>
                  <a:pt x="564" y="305"/>
                  <a:pt x="605" y="239"/>
                  <a:pt x="609" y="234"/>
                </a:cubicBezTo>
                <a:close/>
                <a:moveTo>
                  <a:pt x="300" y="149"/>
                </a:moveTo>
                <a:cubicBezTo>
                  <a:pt x="300" y="246"/>
                  <a:pt x="300" y="246"/>
                  <a:pt x="300" y="246"/>
                </a:cubicBezTo>
                <a:cubicBezTo>
                  <a:pt x="221" y="166"/>
                  <a:pt x="221" y="166"/>
                  <a:pt x="221" y="166"/>
                </a:cubicBezTo>
                <a:cubicBezTo>
                  <a:pt x="218" y="164"/>
                  <a:pt x="214" y="164"/>
                  <a:pt x="211" y="166"/>
                </a:cubicBezTo>
                <a:cubicBezTo>
                  <a:pt x="208" y="169"/>
                  <a:pt x="208" y="173"/>
                  <a:pt x="211" y="176"/>
                </a:cubicBezTo>
                <a:cubicBezTo>
                  <a:pt x="302" y="268"/>
                  <a:pt x="302" y="268"/>
                  <a:pt x="302" y="268"/>
                </a:cubicBezTo>
                <a:cubicBezTo>
                  <a:pt x="302" y="268"/>
                  <a:pt x="302" y="268"/>
                  <a:pt x="302" y="268"/>
                </a:cubicBezTo>
                <a:cubicBezTo>
                  <a:pt x="303" y="268"/>
                  <a:pt x="303" y="268"/>
                  <a:pt x="303" y="268"/>
                </a:cubicBezTo>
                <a:cubicBezTo>
                  <a:pt x="304" y="269"/>
                  <a:pt x="304" y="269"/>
                  <a:pt x="304" y="269"/>
                </a:cubicBezTo>
                <a:cubicBezTo>
                  <a:pt x="304" y="269"/>
                  <a:pt x="304" y="269"/>
                  <a:pt x="305" y="269"/>
                </a:cubicBezTo>
                <a:cubicBezTo>
                  <a:pt x="305" y="269"/>
                  <a:pt x="305" y="269"/>
                  <a:pt x="305" y="269"/>
                </a:cubicBezTo>
                <a:cubicBezTo>
                  <a:pt x="306" y="269"/>
                  <a:pt x="306" y="269"/>
                  <a:pt x="306" y="269"/>
                </a:cubicBezTo>
                <a:cubicBezTo>
                  <a:pt x="306" y="270"/>
                  <a:pt x="307" y="270"/>
                  <a:pt x="307" y="270"/>
                </a:cubicBezTo>
                <a:cubicBezTo>
                  <a:pt x="307" y="270"/>
                  <a:pt x="307" y="270"/>
                  <a:pt x="307" y="270"/>
                </a:cubicBezTo>
                <a:cubicBezTo>
                  <a:pt x="307" y="270"/>
                  <a:pt x="307" y="270"/>
                  <a:pt x="307" y="270"/>
                </a:cubicBezTo>
                <a:cubicBezTo>
                  <a:pt x="307" y="270"/>
                  <a:pt x="307" y="270"/>
                  <a:pt x="307" y="270"/>
                </a:cubicBezTo>
                <a:cubicBezTo>
                  <a:pt x="308" y="270"/>
                  <a:pt x="308" y="270"/>
                  <a:pt x="309" y="269"/>
                </a:cubicBezTo>
                <a:cubicBezTo>
                  <a:pt x="309" y="269"/>
                  <a:pt x="309" y="269"/>
                  <a:pt x="309" y="269"/>
                </a:cubicBezTo>
                <a:cubicBezTo>
                  <a:pt x="310" y="269"/>
                  <a:pt x="310" y="269"/>
                  <a:pt x="310" y="269"/>
                </a:cubicBezTo>
                <a:cubicBezTo>
                  <a:pt x="310" y="269"/>
                  <a:pt x="310" y="269"/>
                  <a:pt x="311" y="269"/>
                </a:cubicBezTo>
                <a:cubicBezTo>
                  <a:pt x="311" y="269"/>
                  <a:pt x="311" y="268"/>
                  <a:pt x="311" y="268"/>
                </a:cubicBezTo>
                <a:cubicBezTo>
                  <a:pt x="312" y="268"/>
                  <a:pt x="312" y="268"/>
                  <a:pt x="312" y="268"/>
                </a:cubicBezTo>
                <a:cubicBezTo>
                  <a:pt x="404" y="176"/>
                  <a:pt x="404" y="176"/>
                  <a:pt x="404" y="176"/>
                </a:cubicBezTo>
                <a:cubicBezTo>
                  <a:pt x="406" y="173"/>
                  <a:pt x="406" y="169"/>
                  <a:pt x="404" y="166"/>
                </a:cubicBezTo>
                <a:cubicBezTo>
                  <a:pt x="401" y="164"/>
                  <a:pt x="396" y="164"/>
                  <a:pt x="394" y="166"/>
                </a:cubicBezTo>
                <a:cubicBezTo>
                  <a:pt x="314" y="246"/>
                  <a:pt x="314" y="246"/>
                  <a:pt x="314" y="246"/>
                </a:cubicBezTo>
                <a:cubicBezTo>
                  <a:pt x="314" y="149"/>
                  <a:pt x="314" y="149"/>
                  <a:pt x="314" y="149"/>
                </a:cubicBezTo>
                <a:cubicBezTo>
                  <a:pt x="483" y="150"/>
                  <a:pt x="601" y="185"/>
                  <a:pt x="601" y="217"/>
                </a:cubicBezTo>
                <a:cubicBezTo>
                  <a:pt x="601" y="218"/>
                  <a:pt x="600" y="218"/>
                  <a:pt x="600" y="219"/>
                </a:cubicBezTo>
                <a:cubicBezTo>
                  <a:pt x="600" y="221"/>
                  <a:pt x="599" y="224"/>
                  <a:pt x="597" y="226"/>
                </a:cubicBezTo>
                <a:cubicBezTo>
                  <a:pt x="597" y="226"/>
                  <a:pt x="597" y="226"/>
                  <a:pt x="597" y="227"/>
                </a:cubicBezTo>
                <a:cubicBezTo>
                  <a:pt x="575" y="256"/>
                  <a:pt x="462" y="285"/>
                  <a:pt x="307" y="285"/>
                </a:cubicBezTo>
                <a:cubicBezTo>
                  <a:pt x="153" y="285"/>
                  <a:pt x="40" y="256"/>
                  <a:pt x="18" y="227"/>
                </a:cubicBezTo>
                <a:cubicBezTo>
                  <a:pt x="17" y="226"/>
                  <a:pt x="17" y="226"/>
                  <a:pt x="17" y="226"/>
                </a:cubicBezTo>
                <a:cubicBezTo>
                  <a:pt x="16" y="224"/>
                  <a:pt x="15" y="221"/>
                  <a:pt x="14" y="219"/>
                </a:cubicBezTo>
                <a:cubicBezTo>
                  <a:pt x="14" y="218"/>
                  <a:pt x="14" y="218"/>
                  <a:pt x="14" y="217"/>
                </a:cubicBezTo>
                <a:cubicBezTo>
                  <a:pt x="14" y="185"/>
                  <a:pt x="131" y="150"/>
                  <a:pt x="300" y="149"/>
                </a:cubicBezTo>
                <a:close/>
                <a:moveTo>
                  <a:pt x="390" y="553"/>
                </a:moveTo>
                <a:cubicBezTo>
                  <a:pt x="386" y="559"/>
                  <a:pt x="349" y="569"/>
                  <a:pt x="307" y="569"/>
                </a:cubicBezTo>
                <a:cubicBezTo>
                  <a:pt x="266" y="569"/>
                  <a:pt x="229" y="559"/>
                  <a:pt x="225" y="553"/>
                </a:cubicBezTo>
                <a:cubicBezTo>
                  <a:pt x="224" y="552"/>
                  <a:pt x="164" y="457"/>
                  <a:pt x="108" y="369"/>
                </a:cubicBezTo>
                <a:cubicBezTo>
                  <a:pt x="81" y="326"/>
                  <a:pt x="55" y="285"/>
                  <a:pt x="38" y="258"/>
                </a:cubicBezTo>
                <a:cubicBezTo>
                  <a:pt x="93" y="285"/>
                  <a:pt x="203" y="299"/>
                  <a:pt x="307" y="299"/>
                </a:cubicBezTo>
                <a:cubicBezTo>
                  <a:pt x="412" y="299"/>
                  <a:pt x="521" y="285"/>
                  <a:pt x="577" y="258"/>
                </a:cubicBezTo>
                <a:cubicBezTo>
                  <a:pt x="560" y="285"/>
                  <a:pt x="534" y="326"/>
                  <a:pt x="507" y="369"/>
                </a:cubicBezTo>
                <a:cubicBezTo>
                  <a:pt x="451" y="457"/>
                  <a:pt x="390" y="552"/>
                  <a:pt x="390" y="5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152"/>
          <p:cNvSpPr>
            <a:spLocks noEditPoints="1"/>
          </p:cNvSpPr>
          <p:nvPr/>
        </p:nvSpPr>
        <p:spPr bwMode="auto">
          <a:xfrm>
            <a:off x="9334978" y="2189524"/>
            <a:ext cx="1494699" cy="1340077"/>
          </a:xfrm>
          <a:custGeom>
            <a:avLst/>
            <a:gdLst>
              <a:gd name="T0" fmla="*/ 396 w 520"/>
              <a:gd name="T1" fmla="*/ 294 h 510"/>
              <a:gd name="T2" fmla="*/ 385 w 520"/>
              <a:gd name="T3" fmla="*/ 283 h 510"/>
              <a:gd name="T4" fmla="*/ 370 w 520"/>
              <a:gd name="T5" fmla="*/ 297 h 510"/>
              <a:gd name="T6" fmla="*/ 342 w 520"/>
              <a:gd name="T7" fmla="*/ 326 h 510"/>
              <a:gd name="T8" fmla="*/ 414 w 520"/>
              <a:gd name="T9" fmla="*/ 161 h 510"/>
              <a:gd name="T10" fmla="*/ 491 w 520"/>
              <a:gd name="T11" fmla="*/ 140 h 510"/>
              <a:gd name="T12" fmla="*/ 506 w 520"/>
              <a:gd name="T13" fmla="*/ 52 h 510"/>
              <a:gd name="T14" fmla="*/ 465 w 520"/>
              <a:gd name="T15" fmla="*/ 88 h 510"/>
              <a:gd name="T16" fmla="*/ 428 w 520"/>
              <a:gd name="T17" fmla="*/ 50 h 510"/>
              <a:gd name="T18" fmla="*/ 463 w 520"/>
              <a:gd name="T19" fmla="*/ 9 h 510"/>
              <a:gd name="T20" fmla="*/ 433 w 520"/>
              <a:gd name="T21" fmla="*/ 0 h 510"/>
              <a:gd name="T22" fmla="*/ 354 w 520"/>
              <a:gd name="T23" fmla="*/ 101 h 510"/>
              <a:gd name="T24" fmla="*/ 123 w 520"/>
              <a:gd name="T25" fmla="*/ 107 h 510"/>
              <a:gd name="T26" fmla="*/ 133 w 520"/>
              <a:gd name="T27" fmla="*/ 85 h 510"/>
              <a:gd name="T28" fmla="*/ 45 w 520"/>
              <a:gd name="T29" fmla="*/ 8 h 510"/>
              <a:gd name="T30" fmla="*/ 11 w 520"/>
              <a:gd name="T31" fmla="*/ 45 h 510"/>
              <a:gd name="T32" fmla="*/ 90 w 520"/>
              <a:gd name="T33" fmla="*/ 128 h 510"/>
              <a:gd name="T34" fmla="*/ 102 w 520"/>
              <a:gd name="T35" fmla="*/ 128 h 510"/>
              <a:gd name="T36" fmla="*/ 224 w 520"/>
              <a:gd name="T37" fmla="*/ 230 h 510"/>
              <a:gd name="T38" fmla="*/ 87 w 520"/>
              <a:gd name="T39" fmla="*/ 346 h 510"/>
              <a:gd name="T40" fmla="*/ 9 w 520"/>
              <a:gd name="T41" fmla="*/ 452 h 510"/>
              <a:gd name="T42" fmla="*/ 22 w 520"/>
              <a:gd name="T43" fmla="*/ 455 h 510"/>
              <a:gd name="T44" fmla="*/ 85 w 520"/>
              <a:gd name="T45" fmla="*/ 430 h 510"/>
              <a:gd name="T46" fmla="*/ 60 w 520"/>
              <a:gd name="T47" fmla="*/ 493 h 510"/>
              <a:gd name="T48" fmla="*/ 63 w 520"/>
              <a:gd name="T49" fmla="*/ 506 h 510"/>
              <a:gd name="T50" fmla="*/ 145 w 520"/>
              <a:gd name="T51" fmla="*/ 486 h 510"/>
              <a:gd name="T52" fmla="*/ 285 w 520"/>
              <a:gd name="T53" fmla="*/ 291 h 510"/>
              <a:gd name="T54" fmla="*/ 288 w 520"/>
              <a:gd name="T55" fmla="*/ 380 h 510"/>
              <a:gd name="T56" fmla="*/ 293 w 520"/>
              <a:gd name="T57" fmla="*/ 394 h 510"/>
              <a:gd name="T58" fmla="*/ 308 w 520"/>
              <a:gd name="T59" fmla="*/ 382 h 510"/>
              <a:gd name="T60" fmla="*/ 452 w 520"/>
              <a:gd name="T61" fmla="*/ 502 h 510"/>
              <a:gd name="T62" fmla="*/ 508 w 520"/>
              <a:gd name="T63" fmla="*/ 447 h 510"/>
              <a:gd name="T64" fmla="*/ 387 w 520"/>
              <a:gd name="T65" fmla="*/ 303 h 510"/>
              <a:gd name="T66" fmla="*/ 30 w 520"/>
              <a:gd name="T67" fmla="*/ 45 h 510"/>
              <a:gd name="T68" fmla="*/ 116 w 520"/>
              <a:gd name="T69" fmla="*/ 91 h 510"/>
              <a:gd name="T70" fmla="*/ 150 w 520"/>
              <a:gd name="T71" fmla="*/ 409 h 510"/>
              <a:gd name="T72" fmla="*/ 87 w 520"/>
              <a:gd name="T73" fmla="*/ 494 h 510"/>
              <a:gd name="T74" fmla="*/ 107 w 520"/>
              <a:gd name="T75" fmla="*/ 468 h 510"/>
              <a:gd name="T76" fmla="*/ 99 w 520"/>
              <a:gd name="T77" fmla="*/ 421 h 510"/>
              <a:gd name="T78" fmla="*/ 54 w 520"/>
              <a:gd name="T79" fmla="*/ 406 h 510"/>
              <a:gd name="T80" fmla="*/ 21 w 520"/>
              <a:gd name="T81" fmla="*/ 433 h 510"/>
              <a:gd name="T82" fmla="*/ 87 w 520"/>
              <a:gd name="T83" fmla="*/ 362 h 510"/>
              <a:gd name="T84" fmla="*/ 114 w 520"/>
              <a:gd name="T85" fmla="*/ 363 h 510"/>
              <a:gd name="T86" fmla="*/ 370 w 520"/>
              <a:gd name="T87" fmla="*/ 101 h 510"/>
              <a:gd name="T88" fmla="*/ 433 w 520"/>
              <a:gd name="T89" fmla="*/ 16 h 510"/>
              <a:gd name="T90" fmla="*/ 413 w 520"/>
              <a:gd name="T91" fmla="*/ 42 h 510"/>
              <a:gd name="T92" fmla="*/ 421 w 520"/>
              <a:gd name="T93" fmla="*/ 88 h 510"/>
              <a:gd name="T94" fmla="*/ 466 w 520"/>
              <a:gd name="T95" fmla="*/ 104 h 510"/>
              <a:gd name="T96" fmla="*/ 499 w 520"/>
              <a:gd name="T97" fmla="*/ 76 h 510"/>
              <a:gd name="T98" fmla="*/ 433 w 520"/>
              <a:gd name="T99" fmla="*/ 147 h 510"/>
              <a:gd name="T100" fmla="*/ 406 w 520"/>
              <a:gd name="T101" fmla="*/ 147 h 510"/>
              <a:gd name="T102" fmla="*/ 150 w 520"/>
              <a:gd name="T103" fmla="*/ 409 h 510"/>
              <a:gd name="T104" fmla="*/ 424 w 520"/>
              <a:gd name="T105" fmla="*/ 475 h 510"/>
              <a:gd name="T106" fmla="*/ 376 w 520"/>
              <a:gd name="T107" fmla="*/ 314 h 510"/>
              <a:gd name="T108" fmla="*/ 492 w 520"/>
              <a:gd name="T109" fmla="*/ 447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20" h="510">
                <a:moveTo>
                  <a:pt x="387" y="303"/>
                </a:moveTo>
                <a:cubicBezTo>
                  <a:pt x="396" y="294"/>
                  <a:pt x="396" y="294"/>
                  <a:pt x="396" y="294"/>
                </a:cubicBezTo>
                <a:cubicBezTo>
                  <a:pt x="399" y="291"/>
                  <a:pt x="399" y="286"/>
                  <a:pt x="396" y="283"/>
                </a:cubicBezTo>
                <a:cubicBezTo>
                  <a:pt x="393" y="279"/>
                  <a:pt x="388" y="279"/>
                  <a:pt x="385" y="283"/>
                </a:cubicBezTo>
                <a:cubicBezTo>
                  <a:pt x="370" y="297"/>
                  <a:pt x="370" y="297"/>
                  <a:pt x="370" y="297"/>
                </a:cubicBezTo>
                <a:cubicBezTo>
                  <a:pt x="370" y="297"/>
                  <a:pt x="370" y="297"/>
                  <a:pt x="370" y="297"/>
                </a:cubicBezTo>
                <a:cubicBezTo>
                  <a:pt x="370" y="297"/>
                  <a:pt x="370" y="297"/>
                  <a:pt x="370" y="297"/>
                </a:cubicBezTo>
                <a:cubicBezTo>
                  <a:pt x="342" y="326"/>
                  <a:pt x="342" y="326"/>
                  <a:pt x="342" y="326"/>
                </a:cubicBezTo>
                <a:cubicBezTo>
                  <a:pt x="296" y="280"/>
                  <a:pt x="296" y="280"/>
                  <a:pt x="296" y="280"/>
                </a:cubicBezTo>
                <a:cubicBezTo>
                  <a:pt x="414" y="161"/>
                  <a:pt x="414" y="161"/>
                  <a:pt x="414" y="161"/>
                </a:cubicBezTo>
                <a:cubicBezTo>
                  <a:pt x="421" y="163"/>
                  <a:pt x="427" y="163"/>
                  <a:pt x="433" y="163"/>
                </a:cubicBezTo>
                <a:cubicBezTo>
                  <a:pt x="455" y="163"/>
                  <a:pt x="476" y="155"/>
                  <a:pt x="491" y="140"/>
                </a:cubicBezTo>
                <a:cubicBezTo>
                  <a:pt x="513" y="118"/>
                  <a:pt x="520" y="87"/>
                  <a:pt x="512" y="58"/>
                </a:cubicBezTo>
                <a:cubicBezTo>
                  <a:pt x="511" y="55"/>
                  <a:pt x="509" y="53"/>
                  <a:pt x="506" y="52"/>
                </a:cubicBezTo>
                <a:cubicBezTo>
                  <a:pt x="503" y="52"/>
                  <a:pt x="500" y="53"/>
                  <a:pt x="498" y="55"/>
                </a:cubicBezTo>
                <a:cubicBezTo>
                  <a:pt x="465" y="88"/>
                  <a:pt x="465" y="88"/>
                  <a:pt x="465" y="88"/>
                </a:cubicBezTo>
                <a:cubicBezTo>
                  <a:pt x="435" y="80"/>
                  <a:pt x="435" y="80"/>
                  <a:pt x="435" y="80"/>
                </a:cubicBezTo>
                <a:cubicBezTo>
                  <a:pt x="428" y="50"/>
                  <a:pt x="428" y="50"/>
                  <a:pt x="428" y="50"/>
                </a:cubicBezTo>
                <a:cubicBezTo>
                  <a:pt x="461" y="17"/>
                  <a:pt x="461" y="17"/>
                  <a:pt x="461" y="17"/>
                </a:cubicBezTo>
                <a:cubicBezTo>
                  <a:pt x="463" y="15"/>
                  <a:pt x="463" y="12"/>
                  <a:pt x="463" y="9"/>
                </a:cubicBezTo>
                <a:cubicBezTo>
                  <a:pt x="462" y="6"/>
                  <a:pt x="460" y="4"/>
                  <a:pt x="457" y="3"/>
                </a:cubicBezTo>
                <a:cubicBezTo>
                  <a:pt x="449" y="1"/>
                  <a:pt x="441" y="0"/>
                  <a:pt x="433" y="0"/>
                </a:cubicBezTo>
                <a:cubicBezTo>
                  <a:pt x="411" y="0"/>
                  <a:pt x="391" y="8"/>
                  <a:pt x="376" y="24"/>
                </a:cubicBezTo>
                <a:cubicBezTo>
                  <a:pt x="355" y="44"/>
                  <a:pt x="347" y="73"/>
                  <a:pt x="354" y="101"/>
                </a:cubicBezTo>
                <a:cubicBezTo>
                  <a:pt x="236" y="219"/>
                  <a:pt x="236" y="219"/>
                  <a:pt x="236" y="219"/>
                </a:cubicBezTo>
                <a:cubicBezTo>
                  <a:pt x="123" y="107"/>
                  <a:pt x="123" y="107"/>
                  <a:pt x="123" y="10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7" y="93"/>
                  <a:pt x="137" y="88"/>
                  <a:pt x="133" y="85"/>
                </a:cubicBezTo>
                <a:cubicBezTo>
                  <a:pt x="56" y="8"/>
                  <a:pt x="56" y="8"/>
                  <a:pt x="56" y="8"/>
                </a:cubicBezTo>
                <a:cubicBezTo>
                  <a:pt x="53" y="5"/>
                  <a:pt x="48" y="5"/>
                  <a:pt x="45" y="8"/>
                </a:cubicBezTo>
                <a:cubicBezTo>
                  <a:pt x="13" y="40"/>
                  <a:pt x="13" y="40"/>
                  <a:pt x="13" y="40"/>
                </a:cubicBezTo>
                <a:cubicBezTo>
                  <a:pt x="12" y="41"/>
                  <a:pt x="11" y="43"/>
                  <a:pt x="11" y="45"/>
                </a:cubicBezTo>
                <a:cubicBezTo>
                  <a:pt x="11" y="47"/>
                  <a:pt x="12" y="50"/>
                  <a:pt x="13" y="51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2" y="130"/>
                  <a:pt x="94" y="131"/>
                  <a:pt x="96" y="131"/>
                </a:cubicBezTo>
                <a:cubicBezTo>
                  <a:pt x="98" y="131"/>
                  <a:pt x="100" y="130"/>
                  <a:pt x="102" y="128"/>
                </a:cubicBezTo>
                <a:cubicBezTo>
                  <a:pt x="112" y="118"/>
                  <a:pt x="112" y="118"/>
                  <a:pt x="112" y="118"/>
                </a:cubicBezTo>
                <a:cubicBezTo>
                  <a:pt x="224" y="230"/>
                  <a:pt x="224" y="230"/>
                  <a:pt x="224" y="230"/>
                </a:cubicBezTo>
                <a:cubicBezTo>
                  <a:pt x="106" y="349"/>
                  <a:pt x="106" y="349"/>
                  <a:pt x="106" y="349"/>
                </a:cubicBezTo>
                <a:cubicBezTo>
                  <a:pt x="100" y="347"/>
                  <a:pt x="93" y="346"/>
                  <a:pt x="87" y="346"/>
                </a:cubicBezTo>
                <a:cubicBezTo>
                  <a:pt x="65" y="346"/>
                  <a:pt x="44" y="355"/>
                  <a:pt x="29" y="370"/>
                </a:cubicBezTo>
                <a:cubicBezTo>
                  <a:pt x="8" y="392"/>
                  <a:pt x="0" y="423"/>
                  <a:pt x="9" y="452"/>
                </a:cubicBezTo>
                <a:cubicBezTo>
                  <a:pt x="9" y="455"/>
                  <a:pt x="12" y="457"/>
                  <a:pt x="14" y="457"/>
                </a:cubicBezTo>
                <a:cubicBezTo>
                  <a:pt x="17" y="458"/>
                  <a:pt x="20" y="457"/>
                  <a:pt x="22" y="455"/>
                </a:cubicBezTo>
                <a:cubicBezTo>
                  <a:pt x="55" y="422"/>
                  <a:pt x="55" y="422"/>
                  <a:pt x="55" y="422"/>
                </a:cubicBezTo>
                <a:cubicBezTo>
                  <a:pt x="85" y="430"/>
                  <a:pt x="85" y="430"/>
                  <a:pt x="85" y="430"/>
                </a:cubicBezTo>
                <a:cubicBezTo>
                  <a:pt x="93" y="460"/>
                  <a:pt x="93" y="460"/>
                  <a:pt x="93" y="460"/>
                </a:cubicBezTo>
                <a:cubicBezTo>
                  <a:pt x="60" y="493"/>
                  <a:pt x="60" y="493"/>
                  <a:pt x="60" y="493"/>
                </a:cubicBezTo>
                <a:cubicBezTo>
                  <a:pt x="58" y="495"/>
                  <a:pt x="57" y="498"/>
                  <a:pt x="58" y="501"/>
                </a:cubicBezTo>
                <a:cubicBezTo>
                  <a:pt x="58" y="503"/>
                  <a:pt x="60" y="506"/>
                  <a:pt x="63" y="506"/>
                </a:cubicBezTo>
                <a:cubicBezTo>
                  <a:pt x="71" y="509"/>
                  <a:pt x="79" y="510"/>
                  <a:pt x="87" y="510"/>
                </a:cubicBezTo>
                <a:cubicBezTo>
                  <a:pt x="109" y="510"/>
                  <a:pt x="129" y="502"/>
                  <a:pt x="145" y="486"/>
                </a:cubicBezTo>
                <a:cubicBezTo>
                  <a:pt x="165" y="466"/>
                  <a:pt x="173" y="437"/>
                  <a:pt x="166" y="409"/>
                </a:cubicBezTo>
                <a:cubicBezTo>
                  <a:pt x="285" y="291"/>
                  <a:pt x="285" y="291"/>
                  <a:pt x="285" y="291"/>
                </a:cubicBezTo>
                <a:cubicBezTo>
                  <a:pt x="331" y="337"/>
                  <a:pt x="331" y="337"/>
                  <a:pt x="331" y="337"/>
                </a:cubicBezTo>
                <a:cubicBezTo>
                  <a:pt x="288" y="380"/>
                  <a:pt x="288" y="380"/>
                  <a:pt x="288" y="380"/>
                </a:cubicBezTo>
                <a:cubicBezTo>
                  <a:pt x="285" y="383"/>
                  <a:pt x="285" y="388"/>
                  <a:pt x="288" y="391"/>
                </a:cubicBezTo>
                <a:cubicBezTo>
                  <a:pt x="289" y="393"/>
                  <a:pt x="291" y="394"/>
                  <a:pt x="293" y="394"/>
                </a:cubicBezTo>
                <a:cubicBezTo>
                  <a:pt x="295" y="394"/>
                  <a:pt x="298" y="393"/>
                  <a:pt x="299" y="391"/>
                </a:cubicBezTo>
                <a:cubicBezTo>
                  <a:pt x="308" y="382"/>
                  <a:pt x="308" y="382"/>
                  <a:pt x="308" y="382"/>
                </a:cubicBezTo>
                <a:cubicBezTo>
                  <a:pt x="412" y="486"/>
                  <a:pt x="412" y="486"/>
                  <a:pt x="412" y="486"/>
                </a:cubicBezTo>
                <a:cubicBezTo>
                  <a:pt x="423" y="497"/>
                  <a:pt x="437" y="502"/>
                  <a:pt x="452" y="502"/>
                </a:cubicBezTo>
                <a:cubicBezTo>
                  <a:pt x="466" y="502"/>
                  <a:pt x="480" y="497"/>
                  <a:pt x="491" y="486"/>
                </a:cubicBezTo>
                <a:cubicBezTo>
                  <a:pt x="502" y="475"/>
                  <a:pt x="508" y="461"/>
                  <a:pt x="508" y="447"/>
                </a:cubicBezTo>
                <a:cubicBezTo>
                  <a:pt x="508" y="432"/>
                  <a:pt x="502" y="418"/>
                  <a:pt x="491" y="407"/>
                </a:cubicBezTo>
                <a:lnTo>
                  <a:pt x="387" y="303"/>
                </a:lnTo>
                <a:close/>
                <a:moveTo>
                  <a:pt x="96" y="111"/>
                </a:moveTo>
                <a:cubicBezTo>
                  <a:pt x="30" y="45"/>
                  <a:pt x="30" y="45"/>
                  <a:pt x="30" y="45"/>
                </a:cubicBezTo>
                <a:cubicBezTo>
                  <a:pt x="51" y="25"/>
                  <a:pt x="51" y="25"/>
                  <a:pt x="51" y="25"/>
                </a:cubicBezTo>
                <a:cubicBezTo>
                  <a:pt x="116" y="91"/>
                  <a:pt x="116" y="91"/>
                  <a:pt x="116" y="91"/>
                </a:cubicBezTo>
                <a:lnTo>
                  <a:pt x="96" y="111"/>
                </a:lnTo>
                <a:close/>
                <a:moveTo>
                  <a:pt x="150" y="409"/>
                </a:moveTo>
                <a:cubicBezTo>
                  <a:pt x="157" y="432"/>
                  <a:pt x="151" y="458"/>
                  <a:pt x="133" y="475"/>
                </a:cubicBezTo>
                <a:cubicBezTo>
                  <a:pt x="121" y="487"/>
                  <a:pt x="104" y="494"/>
                  <a:pt x="87" y="494"/>
                </a:cubicBezTo>
                <a:cubicBezTo>
                  <a:pt x="85" y="494"/>
                  <a:pt x="83" y="494"/>
                  <a:pt x="82" y="494"/>
                </a:cubicBezTo>
                <a:cubicBezTo>
                  <a:pt x="107" y="468"/>
                  <a:pt x="107" y="468"/>
                  <a:pt x="107" y="468"/>
                </a:cubicBezTo>
                <a:cubicBezTo>
                  <a:pt x="109" y="466"/>
                  <a:pt x="110" y="463"/>
                  <a:pt x="109" y="461"/>
                </a:cubicBezTo>
                <a:cubicBezTo>
                  <a:pt x="99" y="421"/>
                  <a:pt x="99" y="421"/>
                  <a:pt x="99" y="421"/>
                </a:cubicBezTo>
                <a:cubicBezTo>
                  <a:pt x="99" y="419"/>
                  <a:pt x="96" y="416"/>
                  <a:pt x="94" y="416"/>
                </a:cubicBezTo>
                <a:cubicBezTo>
                  <a:pt x="54" y="406"/>
                  <a:pt x="54" y="406"/>
                  <a:pt x="54" y="406"/>
                </a:cubicBezTo>
                <a:cubicBezTo>
                  <a:pt x="52" y="405"/>
                  <a:pt x="49" y="406"/>
                  <a:pt x="47" y="408"/>
                </a:cubicBezTo>
                <a:cubicBezTo>
                  <a:pt x="21" y="433"/>
                  <a:pt x="21" y="433"/>
                  <a:pt x="21" y="433"/>
                </a:cubicBezTo>
                <a:cubicBezTo>
                  <a:pt x="20" y="414"/>
                  <a:pt x="27" y="395"/>
                  <a:pt x="40" y="382"/>
                </a:cubicBezTo>
                <a:cubicBezTo>
                  <a:pt x="53" y="369"/>
                  <a:pt x="69" y="362"/>
                  <a:pt x="87" y="362"/>
                </a:cubicBezTo>
                <a:cubicBezTo>
                  <a:pt x="93" y="362"/>
                  <a:pt x="100" y="363"/>
                  <a:pt x="106" y="365"/>
                </a:cubicBezTo>
                <a:cubicBezTo>
                  <a:pt x="109" y="366"/>
                  <a:pt x="112" y="365"/>
                  <a:pt x="114" y="363"/>
                </a:cubicBezTo>
                <a:cubicBezTo>
                  <a:pt x="368" y="109"/>
                  <a:pt x="368" y="109"/>
                  <a:pt x="368" y="109"/>
                </a:cubicBezTo>
                <a:cubicBezTo>
                  <a:pt x="371" y="107"/>
                  <a:pt x="371" y="104"/>
                  <a:pt x="370" y="101"/>
                </a:cubicBezTo>
                <a:cubicBezTo>
                  <a:pt x="363" y="78"/>
                  <a:pt x="370" y="52"/>
                  <a:pt x="387" y="35"/>
                </a:cubicBezTo>
                <a:cubicBezTo>
                  <a:pt x="399" y="23"/>
                  <a:pt x="416" y="16"/>
                  <a:pt x="433" y="16"/>
                </a:cubicBezTo>
                <a:cubicBezTo>
                  <a:pt x="435" y="16"/>
                  <a:pt x="437" y="16"/>
                  <a:pt x="439" y="16"/>
                </a:cubicBezTo>
                <a:cubicBezTo>
                  <a:pt x="413" y="42"/>
                  <a:pt x="413" y="42"/>
                  <a:pt x="413" y="42"/>
                </a:cubicBezTo>
                <a:cubicBezTo>
                  <a:pt x="411" y="44"/>
                  <a:pt x="410" y="47"/>
                  <a:pt x="411" y="49"/>
                </a:cubicBezTo>
                <a:cubicBezTo>
                  <a:pt x="421" y="88"/>
                  <a:pt x="421" y="88"/>
                  <a:pt x="421" y="88"/>
                </a:cubicBezTo>
                <a:cubicBezTo>
                  <a:pt x="421" y="91"/>
                  <a:pt x="424" y="94"/>
                  <a:pt x="427" y="94"/>
                </a:cubicBezTo>
                <a:cubicBezTo>
                  <a:pt x="466" y="104"/>
                  <a:pt x="466" y="104"/>
                  <a:pt x="466" y="104"/>
                </a:cubicBezTo>
                <a:cubicBezTo>
                  <a:pt x="469" y="105"/>
                  <a:pt x="471" y="104"/>
                  <a:pt x="473" y="102"/>
                </a:cubicBezTo>
                <a:cubicBezTo>
                  <a:pt x="499" y="76"/>
                  <a:pt x="499" y="76"/>
                  <a:pt x="499" y="76"/>
                </a:cubicBezTo>
                <a:cubicBezTo>
                  <a:pt x="500" y="95"/>
                  <a:pt x="494" y="114"/>
                  <a:pt x="480" y="128"/>
                </a:cubicBezTo>
                <a:cubicBezTo>
                  <a:pt x="467" y="141"/>
                  <a:pt x="451" y="147"/>
                  <a:pt x="433" y="147"/>
                </a:cubicBezTo>
                <a:cubicBezTo>
                  <a:pt x="427" y="147"/>
                  <a:pt x="420" y="147"/>
                  <a:pt x="414" y="145"/>
                </a:cubicBezTo>
                <a:cubicBezTo>
                  <a:pt x="411" y="144"/>
                  <a:pt x="408" y="145"/>
                  <a:pt x="406" y="147"/>
                </a:cubicBezTo>
                <a:cubicBezTo>
                  <a:pt x="152" y="401"/>
                  <a:pt x="152" y="401"/>
                  <a:pt x="152" y="401"/>
                </a:cubicBezTo>
                <a:cubicBezTo>
                  <a:pt x="150" y="403"/>
                  <a:pt x="149" y="406"/>
                  <a:pt x="150" y="409"/>
                </a:cubicBezTo>
                <a:close/>
                <a:moveTo>
                  <a:pt x="480" y="475"/>
                </a:moveTo>
                <a:cubicBezTo>
                  <a:pt x="464" y="490"/>
                  <a:pt x="439" y="490"/>
                  <a:pt x="424" y="475"/>
                </a:cubicBezTo>
                <a:cubicBezTo>
                  <a:pt x="320" y="371"/>
                  <a:pt x="320" y="371"/>
                  <a:pt x="320" y="371"/>
                </a:cubicBezTo>
                <a:cubicBezTo>
                  <a:pt x="376" y="314"/>
                  <a:pt x="376" y="314"/>
                  <a:pt x="376" y="314"/>
                </a:cubicBezTo>
                <a:cubicBezTo>
                  <a:pt x="480" y="418"/>
                  <a:pt x="480" y="418"/>
                  <a:pt x="480" y="418"/>
                </a:cubicBezTo>
                <a:cubicBezTo>
                  <a:pt x="487" y="426"/>
                  <a:pt x="492" y="436"/>
                  <a:pt x="492" y="447"/>
                </a:cubicBezTo>
                <a:cubicBezTo>
                  <a:pt x="492" y="457"/>
                  <a:pt x="487" y="467"/>
                  <a:pt x="480" y="4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2517632" y="4821816"/>
            <a:ext cx="824708" cy="777713"/>
          </a:xfrm>
          <a:custGeom>
            <a:avLst/>
            <a:gdLst>
              <a:gd name="T0" fmla="*/ 588 w 701"/>
              <a:gd name="T1" fmla="*/ 527 h 638"/>
              <a:gd name="T2" fmla="*/ 375 w 701"/>
              <a:gd name="T3" fmla="*/ 311 h 638"/>
              <a:gd name="T4" fmla="*/ 436 w 701"/>
              <a:gd name="T5" fmla="*/ 281 h 638"/>
              <a:gd name="T6" fmla="*/ 563 w 701"/>
              <a:gd name="T7" fmla="*/ 258 h 638"/>
              <a:gd name="T8" fmla="*/ 432 w 701"/>
              <a:gd name="T9" fmla="*/ 258 h 638"/>
              <a:gd name="T10" fmla="*/ 371 w 701"/>
              <a:gd name="T11" fmla="*/ 283 h 638"/>
              <a:gd name="T12" fmla="*/ 382 w 701"/>
              <a:gd name="T13" fmla="*/ 128 h 638"/>
              <a:gd name="T14" fmla="*/ 469 w 701"/>
              <a:gd name="T15" fmla="*/ 66 h 638"/>
              <a:gd name="T16" fmla="*/ 338 w 701"/>
              <a:gd name="T17" fmla="*/ 66 h 638"/>
              <a:gd name="T18" fmla="*/ 319 w 701"/>
              <a:gd name="T19" fmla="*/ 229 h 638"/>
              <a:gd name="T20" fmla="*/ 205 w 701"/>
              <a:gd name="T21" fmla="*/ 283 h 638"/>
              <a:gd name="T22" fmla="*/ 131 w 701"/>
              <a:gd name="T23" fmla="*/ 258 h 638"/>
              <a:gd name="T24" fmla="*/ 0 w 701"/>
              <a:gd name="T25" fmla="*/ 258 h 638"/>
              <a:gd name="T26" fmla="*/ 127 w 701"/>
              <a:gd name="T27" fmla="*/ 280 h 638"/>
              <a:gd name="T28" fmla="*/ 201 w 701"/>
              <a:gd name="T29" fmla="*/ 311 h 638"/>
              <a:gd name="T30" fmla="*/ 210 w 701"/>
              <a:gd name="T31" fmla="*/ 472 h 638"/>
              <a:gd name="T32" fmla="*/ 130 w 701"/>
              <a:gd name="T33" fmla="*/ 536 h 638"/>
              <a:gd name="T34" fmla="*/ 262 w 701"/>
              <a:gd name="T35" fmla="*/ 536 h 638"/>
              <a:gd name="T36" fmla="*/ 258 w 701"/>
              <a:gd name="T37" fmla="*/ 393 h 638"/>
              <a:gd name="T38" fmla="*/ 348 w 701"/>
              <a:gd name="T39" fmla="*/ 374 h 638"/>
              <a:gd name="T40" fmla="*/ 570 w 701"/>
              <a:gd name="T41" fmla="*/ 572 h 638"/>
              <a:gd name="T42" fmla="*/ 701 w 701"/>
              <a:gd name="T43" fmla="*/ 572 h 638"/>
              <a:gd name="T44" fmla="*/ 498 w 701"/>
              <a:gd name="T45" fmla="*/ 206 h 638"/>
              <a:gd name="T46" fmla="*/ 498 w 701"/>
              <a:gd name="T47" fmla="*/ 309 h 638"/>
              <a:gd name="T48" fmla="*/ 448 w 701"/>
              <a:gd name="T49" fmla="*/ 270 h 638"/>
              <a:gd name="T50" fmla="*/ 446 w 701"/>
              <a:gd name="T51" fmla="*/ 258 h 638"/>
              <a:gd name="T52" fmla="*/ 352 w 701"/>
              <a:gd name="T53" fmla="*/ 66 h 638"/>
              <a:gd name="T54" fmla="*/ 455 w 701"/>
              <a:gd name="T55" fmla="*/ 66 h 638"/>
              <a:gd name="T56" fmla="*/ 352 w 701"/>
              <a:gd name="T57" fmla="*/ 66 h 638"/>
              <a:gd name="T58" fmla="*/ 14 w 701"/>
              <a:gd name="T59" fmla="*/ 258 h 638"/>
              <a:gd name="T60" fmla="*/ 117 w 701"/>
              <a:gd name="T61" fmla="*/ 258 h 638"/>
              <a:gd name="T62" fmla="*/ 248 w 701"/>
              <a:gd name="T63" fmla="*/ 536 h 638"/>
              <a:gd name="T64" fmla="*/ 144 w 701"/>
              <a:gd name="T65" fmla="*/ 536 h 638"/>
              <a:gd name="T66" fmla="*/ 248 w 701"/>
              <a:gd name="T67" fmla="*/ 536 h 638"/>
              <a:gd name="T68" fmla="*/ 288 w 701"/>
              <a:gd name="T69" fmla="*/ 237 h 638"/>
              <a:gd name="T70" fmla="*/ 288 w 701"/>
              <a:gd name="T71" fmla="*/ 384 h 638"/>
              <a:gd name="T72" fmla="*/ 635 w 701"/>
              <a:gd name="T73" fmla="*/ 624 h 638"/>
              <a:gd name="T74" fmla="*/ 635 w 701"/>
              <a:gd name="T75" fmla="*/ 521 h 638"/>
              <a:gd name="T76" fmla="*/ 635 w 701"/>
              <a:gd name="T77" fmla="*/ 624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01" h="638">
                <a:moveTo>
                  <a:pt x="635" y="507"/>
                </a:moveTo>
                <a:cubicBezTo>
                  <a:pt x="617" y="507"/>
                  <a:pt x="600" y="514"/>
                  <a:pt x="588" y="527"/>
                </a:cubicBezTo>
                <a:cubicBezTo>
                  <a:pt x="357" y="364"/>
                  <a:pt x="357" y="364"/>
                  <a:pt x="357" y="364"/>
                </a:cubicBezTo>
                <a:cubicBezTo>
                  <a:pt x="368" y="349"/>
                  <a:pt x="375" y="331"/>
                  <a:pt x="375" y="311"/>
                </a:cubicBezTo>
                <a:cubicBezTo>
                  <a:pt x="375" y="306"/>
                  <a:pt x="375" y="301"/>
                  <a:pt x="374" y="296"/>
                </a:cubicBezTo>
                <a:cubicBezTo>
                  <a:pt x="436" y="281"/>
                  <a:pt x="436" y="281"/>
                  <a:pt x="436" y="281"/>
                </a:cubicBezTo>
                <a:cubicBezTo>
                  <a:pt x="445" y="306"/>
                  <a:pt x="469" y="323"/>
                  <a:pt x="498" y="323"/>
                </a:cubicBezTo>
                <a:cubicBezTo>
                  <a:pt x="534" y="323"/>
                  <a:pt x="563" y="294"/>
                  <a:pt x="563" y="258"/>
                </a:cubicBezTo>
                <a:cubicBezTo>
                  <a:pt x="563" y="222"/>
                  <a:pt x="534" y="192"/>
                  <a:pt x="498" y="192"/>
                </a:cubicBezTo>
                <a:cubicBezTo>
                  <a:pt x="461" y="192"/>
                  <a:pt x="432" y="222"/>
                  <a:pt x="432" y="258"/>
                </a:cubicBezTo>
                <a:cubicBezTo>
                  <a:pt x="432" y="261"/>
                  <a:pt x="432" y="264"/>
                  <a:pt x="433" y="267"/>
                </a:cubicBezTo>
                <a:cubicBezTo>
                  <a:pt x="371" y="283"/>
                  <a:pt x="371" y="283"/>
                  <a:pt x="371" y="283"/>
                </a:cubicBezTo>
                <a:cubicBezTo>
                  <a:pt x="364" y="262"/>
                  <a:pt x="350" y="246"/>
                  <a:pt x="331" y="235"/>
                </a:cubicBezTo>
                <a:cubicBezTo>
                  <a:pt x="382" y="128"/>
                  <a:pt x="382" y="128"/>
                  <a:pt x="382" y="128"/>
                </a:cubicBezTo>
                <a:cubicBezTo>
                  <a:pt x="389" y="130"/>
                  <a:pt x="396" y="132"/>
                  <a:pt x="403" y="132"/>
                </a:cubicBezTo>
                <a:cubicBezTo>
                  <a:pt x="439" y="132"/>
                  <a:pt x="469" y="102"/>
                  <a:pt x="469" y="66"/>
                </a:cubicBezTo>
                <a:cubicBezTo>
                  <a:pt x="469" y="30"/>
                  <a:pt x="439" y="0"/>
                  <a:pt x="403" y="0"/>
                </a:cubicBezTo>
                <a:cubicBezTo>
                  <a:pt x="367" y="0"/>
                  <a:pt x="338" y="30"/>
                  <a:pt x="338" y="66"/>
                </a:cubicBezTo>
                <a:cubicBezTo>
                  <a:pt x="338" y="90"/>
                  <a:pt x="350" y="110"/>
                  <a:pt x="369" y="122"/>
                </a:cubicBezTo>
                <a:cubicBezTo>
                  <a:pt x="319" y="229"/>
                  <a:pt x="319" y="229"/>
                  <a:pt x="319" y="229"/>
                </a:cubicBezTo>
                <a:cubicBezTo>
                  <a:pt x="309" y="225"/>
                  <a:pt x="299" y="223"/>
                  <a:pt x="288" y="223"/>
                </a:cubicBezTo>
                <a:cubicBezTo>
                  <a:pt x="250" y="223"/>
                  <a:pt x="217" y="249"/>
                  <a:pt x="205" y="283"/>
                </a:cubicBezTo>
                <a:cubicBezTo>
                  <a:pt x="130" y="267"/>
                  <a:pt x="130" y="267"/>
                  <a:pt x="130" y="267"/>
                </a:cubicBezTo>
                <a:cubicBezTo>
                  <a:pt x="131" y="264"/>
                  <a:pt x="131" y="261"/>
                  <a:pt x="131" y="258"/>
                </a:cubicBezTo>
                <a:cubicBezTo>
                  <a:pt x="131" y="222"/>
                  <a:pt x="101" y="192"/>
                  <a:pt x="65" y="192"/>
                </a:cubicBezTo>
                <a:cubicBezTo>
                  <a:pt x="29" y="192"/>
                  <a:pt x="0" y="222"/>
                  <a:pt x="0" y="258"/>
                </a:cubicBezTo>
                <a:cubicBezTo>
                  <a:pt x="0" y="294"/>
                  <a:pt x="29" y="323"/>
                  <a:pt x="65" y="323"/>
                </a:cubicBezTo>
                <a:cubicBezTo>
                  <a:pt x="93" y="323"/>
                  <a:pt x="118" y="305"/>
                  <a:pt x="127" y="280"/>
                </a:cubicBezTo>
                <a:cubicBezTo>
                  <a:pt x="202" y="297"/>
                  <a:pt x="202" y="297"/>
                  <a:pt x="202" y="297"/>
                </a:cubicBezTo>
                <a:cubicBezTo>
                  <a:pt x="201" y="301"/>
                  <a:pt x="201" y="306"/>
                  <a:pt x="201" y="311"/>
                </a:cubicBezTo>
                <a:cubicBezTo>
                  <a:pt x="201" y="343"/>
                  <a:pt x="219" y="372"/>
                  <a:pt x="246" y="387"/>
                </a:cubicBezTo>
                <a:cubicBezTo>
                  <a:pt x="210" y="472"/>
                  <a:pt x="210" y="472"/>
                  <a:pt x="210" y="472"/>
                </a:cubicBezTo>
                <a:cubicBezTo>
                  <a:pt x="206" y="471"/>
                  <a:pt x="201" y="471"/>
                  <a:pt x="196" y="471"/>
                </a:cubicBezTo>
                <a:cubicBezTo>
                  <a:pt x="160" y="471"/>
                  <a:pt x="130" y="500"/>
                  <a:pt x="130" y="536"/>
                </a:cubicBezTo>
                <a:cubicBezTo>
                  <a:pt x="130" y="573"/>
                  <a:pt x="160" y="602"/>
                  <a:pt x="196" y="602"/>
                </a:cubicBezTo>
                <a:cubicBezTo>
                  <a:pt x="232" y="602"/>
                  <a:pt x="262" y="573"/>
                  <a:pt x="262" y="536"/>
                </a:cubicBezTo>
                <a:cubicBezTo>
                  <a:pt x="262" y="510"/>
                  <a:pt x="246" y="487"/>
                  <a:pt x="224" y="477"/>
                </a:cubicBezTo>
                <a:cubicBezTo>
                  <a:pt x="258" y="393"/>
                  <a:pt x="258" y="393"/>
                  <a:pt x="258" y="393"/>
                </a:cubicBezTo>
                <a:cubicBezTo>
                  <a:pt x="268" y="396"/>
                  <a:pt x="278" y="398"/>
                  <a:pt x="288" y="398"/>
                </a:cubicBezTo>
                <a:cubicBezTo>
                  <a:pt x="311" y="398"/>
                  <a:pt x="332" y="389"/>
                  <a:pt x="348" y="374"/>
                </a:cubicBezTo>
                <a:cubicBezTo>
                  <a:pt x="580" y="538"/>
                  <a:pt x="580" y="538"/>
                  <a:pt x="580" y="538"/>
                </a:cubicBezTo>
                <a:cubicBezTo>
                  <a:pt x="573" y="548"/>
                  <a:pt x="570" y="560"/>
                  <a:pt x="570" y="572"/>
                </a:cubicBezTo>
                <a:cubicBezTo>
                  <a:pt x="570" y="609"/>
                  <a:pt x="599" y="638"/>
                  <a:pt x="635" y="638"/>
                </a:cubicBezTo>
                <a:cubicBezTo>
                  <a:pt x="672" y="638"/>
                  <a:pt x="701" y="609"/>
                  <a:pt x="701" y="572"/>
                </a:cubicBezTo>
                <a:cubicBezTo>
                  <a:pt x="701" y="536"/>
                  <a:pt x="672" y="507"/>
                  <a:pt x="635" y="507"/>
                </a:cubicBezTo>
                <a:close/>
                <a:moveTo>
                  <a:pt x="498" y="206"/>
                </a:moveTo>
                <a:cubicBezTo>
                  <a:pt x="526" y="206"/>
                  <a:pt x="549" y="229"/>
                  <a:pt x="549" y="258"/>
                </a:cubicBezTo>
                <a:cubicBezTo>
                  <a:pt x="549" y="286"/>
                  <a:pt x="526" y="309"/>
                  <a:pt x="498" y="309"/>
                </a:cubicBezTo>
                <a:cubicBezTo>
                  <a:pt x="473" y="309"/>
                  <a:pt x="453" y="293"/>
                  <a:pt x="448" y="270"/>
                </a:cubicBezTo>
                <a:cubicBezTo>
                  <a:pt x="448" y="270"/>
                  <a:pt x="448" y="270"/>
                  <a:pt x="448" y="270"/>
                </a:cubicBezTo>
                <a:cubicBezTo>
                  <a:pt x="448" y="270"/>
                  <a:pt x="448" y="270"/>
                  <a:pt x="448" y="270"/>
                </a:cubicBezTo>
                <a:cubicBezTo>
                  <a:pt x="447" y="266"/>
                  <a:pt x="446" y="262"/>
                  <a:pt x="446" y="258"/>
                </a:cubicBezTo>
                <a:cubicBezTo>
                  <a:pt x="446" y="229"/>
                  <a:pt x="469" y="206"/>
                  <a:pt x="498" y="206"/>
                </a:cubicBezTo>
                <a:close/>
                <a:moveTo>
                  <a:pt x="352" y="66"/>
                </a:moveTo>
                <a:cubicBezTo>
                  <a:pt x="352" y="37"/>
                  <a:pt x="375" y="14"/>
                  <a:pt x="403" y="14"/>
                </a:cubicBezTo>
                <a:cubicBezTo>
                  <a:pt x="432" y="14"/>
                  <a:pt x="455" y="37"/>
                  <a:pt x="455" y="66"/>
                </a:cubicBezTo>
                <a:cubicBezTo>
                  <a:pt x="455" y="94"/>
                  <a:pt x="432" y="118"/>
                  <a:pt x="403" y="118"/>
                </a:cubicBezTo>
                <a:cubicBezTo>
                  <a:pt x="375" y="118"/>
                  <a:pt x="352" y="94"/>
                  <a:pt x="352" y="66"/>
                </a:cubicBezTo>
                <a:close/>
                <a:moveTo>
                  <a:pt x="65" y="309"/>
                </a:moveTo>
                <a:cubicBezTo>
                  <a:pt x="37" y="309"/>
                  <a:pt x="14" y="286"/>
                  <a:pt x="14" y="258"/>
                </a:cubicBezTo>
                <a:cubicBezTo>
                  <a:pt x="14" y="229"/>
                  <a:pt x="37" y="206"/>
                  <a:pt x="65" y="206"/>
                </a:cubicBezTo>
                <a:cubicBezTo>
                  <a:pt x="94" y="206"/>
                  <a:pt x="117" y="229"/>
                  <a:pt x="117" y="258"/>
                </a:cubicBezTo>
                <a:cubicBezTo>
                  <a:pt x="117" y="286"/>
                  <a:pt x="94" y="309"/>
                  <a:pt x="65" y="309"/>
                </a:cubicBezTo>
                <a:close/>
                <a:moveTo>
                  <a:pt x="248" y="536"/>
                </a:moveTo>
                <a:cubicBezTo>
                  <a:pt x="248" y="565"/>
                  <a:pt x="225" y="588"/>
                  <a:pt x="196" y="588"/>
                </a:cubicBezTo>
                <a:cubicBezTo>
                  <a:pt x="168" y="588"/>
                  <a:pt x="144" y="565"/>
                  <a:pt x="144" y="536"/>
                </a:cubicBezTo>
                <a:cubicBezTo>
                  <a:pt x="144" y="508"/>
                  <a:pt x="168" y="485"/>
                  <a:pt x="196" y="485"/>
                </a:cubicBezTo>
                <a:cubicBezTo>
                  <a:pt x="225" y="485"/>
                  <a:pt x="248" y="508"/>
                  <a:pt x="248" y="536"/>
                </a:cubicBezTo>
                <a:close/>
                <a:moveTo>
                  <a:pt x="215" y="311"/>
                </a:moveTo>
                <a:cubicBezTo>
                  <a:pt x="215" y="270"/>
                  <a:pt x="248" y="237"/>
                  <a:pt x="288" y="237"/>
                </a:cubicBezTo>
                <a:cubicBezTo>
                  <a:pt x="328" y="237"/>
                  <a:pt x="361" y="270"/>
                  <a:pt x="361" y="311"/>
                </a:cubicBezTo>
                <a:cubicBezTo>
                  <a:pt x="361" y="351"/>
                  <a:pt x="328" y="384"/>
                  <a:pt x="288" y="384"/>
                </a:cubicBezTo>
                <a:cubicBezTo>
                  <a:pt x="248" y="384"/>
                  <a:pt x="215" y="351"/>
                  <a:pt x="215" y="311"/>
                </a:cubicBezTo>
                <a:close/>
                <a:moveTo>
                  <a:pt x="635" y="624"/>
                </a:moveTo>
                <a:cubicBezTo>
                  <a:pt x="607" y="624"/>
                  <a:pt x="584" y="601"/>
                  <a:pt x="584" y="572"/>
                </a:cubicBezTo>
                <a:cubicBezTo>
                  <a:pt x="584" y="544"/>
                  <a:pt x="607" y="521"/>
                  <a:pt x="635" y="521"/>
                </a:cubicBezTo>
                <a:cubicBezTo>
                  <a:pt x="664" y="521"/>
                  <a:pt x="687" y="544"/>
                  <a:pt x="687" y="572"/>
                </a:cubicBezTo>
                <a:cubicBezTo>
                  <a:pt x="687" y="601"/>
                  <a:pt x="664" y="624"/>
                  <a:pt x="635" y="6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2" name="Obraz 5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53" name="Prostokąt 52"/>
          <p:cNvSpPr/>
          <p:nvPr/>
        </p:nvSpPr>
        <p:spPr>
          <a:xfrm>
            <a:off x="737622" y="1821238"/>
            <a:ext cx="74363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pl-PL" sz="2800" dirty="0" smtClean="0">
                <a:solidFill>
                  <a:srgbClr val="333333"/>
                </a:solidFill>
              </a:rPr>
              <a:t>Wykaz czasopism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pl-PL" sz="2800" dirty="0" smtClean="0">
                <a:solidFill>
                  <a:srgbClr val="333333"/>
                </a:solidFill>
              </a:rPr>
              <a:t>Wykaz wydawców</a:t>
            </a:r>
          </a:p>
          <a:p>
            <a:pPr algn="just"/>
            <a:endParaRPr lang="pl-PL" sz="2800" dirty="0">
              <a:solidFill>
                <a:srgbClr val="333333"/>
              </a:solidFill>
            </a:endParaRPr>
          </a:p>
          <a:p>
            <a:r>
              <a:rPr lang="pl-PL" sz="3600" i="1" dirty="0" smtClean="0">
                <a:solidFill>
                  <a:srgbClr val="333333"/>
                </a:solidFill>
              </a:rPr>
              <a:t>„</a:t>
            </a:r>
            <a:r>
              <a:rPr lang="pl-PL" sz="2400" i="1" dirty="0"/>
              <a:t>czy monografia naukowa została zgłoszona do oceny eksperckiej dokonywanej przez Komisję Ewaluacji </a:t>
            </a:r>
            <a:r>
              <a:rPr lang="pl-PL" sz="2400" i="1" dirty="0" smtClean="0"/>
              <a:t>Nauki zgodnie </a:t>
            </a:r>
            <a:r>
              <a:rPr lang="pl-PL" sz="2400" i="1" dirty="0"/>
              <a:t>z przepisami wydanymi na podstawie art. 267 ust. 2 pkt 1 ustawy – jeżeli tak, to wynik oceny (</a:t>
            </a:r>
            <a:r>
              <a:rPr lang="pl-PL" sz="2400" i="1" dirty="0" smtClean="0"/>
              <a:t>pozytywna albo </a:t>
            </a:r>
            <a:r>
              <a:rPr lang="pl-PL" sz="2400" i="1" dirty="0"/>
              <a:t>negatywna</a:t>
            </a:r>
            <a:r>
              <a:rPr lang="pl-PL" sz="2400" i="1" dirty="0" smtClean="0"/>
              <a:t>),”</a:t>
            </a:r>
            <a:endParaRPr lang="pl-PL" sz="3600" i="1" dirty="0" smtClean="0">
              <a:solidFill>
                <a:srgbClr val="333333"/>
              </a:solidFill>
            </a:endParaRPr>
          </a:p>
          <a:p>
            <a:pPr algn="just"/>
            <a:endParaRPr lang="pl-PL" sz="24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56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bjaśnienie liniowe 1 (kreska) 34"/>
          <p:cNvSpPr/>
          <p:nvPr/>
        </p:nvSpPr>
        <p:spPr>
          <a:xfrm rot="16200000">
            <a:off x="6249912" y="2556750"/>
            <a:ext cx="1090278" cy="1666384"/>
          </a:xfrm>
          <a:prstGeom prst="accentCallout1">
            <a:avLst>
              <a:gd name="adj1" fmla="val 46663"/>
              <a:gd name="adj2" fmla="val -26075"/>
              <a:gd name="adj3" fmla="val 89679"/>
              <a:gd name="adj4" fmla="val -11214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32" name="Objaśnienie liniowe 1 (kreska) 31"/>
          <p:cNvSpPr/>
          <p:nvPr/>
        </p:nvSpPr>
        <p:spPr>
          <a:xfrm rot="16200000">
            <a:off x="10689339" y="3168662"/>
            <a:ext cx="1079863" cy="1355477"/>
          </a:xfrm>
          <a:prstGeom prst="accentCallout1">
            <a:avLst>
              <a:gd name="adj1" fmla="val 50625"/>
              <a:gd name="adj2" fmla="val -18817"/>
              <a:gd name="adj3" fmla="val 49812"/>
              <a:gd name="adj4" fmla="val -15043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30" name="Objaśnienie liniowe 1 (kreska) 29"/>
          <p:cNvSpPr/>
          <p:nvPr/>
        </p:nvSpPr>
        <p:spPr>
          <a:xfrm rot="16200000">
            <a:off x="8124267" y="1331013"/>
            <a:ext cx="1007295" cy="1774599"/>
          </a:xfrm>
          <a:prstGeom prst="accentCallout1">
            <a:avLst>
              <a:gd name="adj1" fmla="val 83343"/>
              <a:gd name="adj2" fmla="val -18990"/>
              <a:gd name="adj3" fmla="val 97764"/>
              <a:gd name="adj4" fmla="val -23346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7" name="Objaśnienie liniowe 1 (kreska) 26"/>
          <p:cNvSpPr/>
          <p:nvPr/>
        </p:nvSpPr>
        <p:spPr>
          <a:xfrm rot="16200000">
            <a:off x="8232521" y="3040162"/>
            <a:ext cx="1079863" cy="741689"/>
          </a:xfrm>
          <a:prstGeom prst="accentCallout1">
            <a:avLst>
              <a:gd name="adj1" fmla="val 46663"/>
              <a:gd name="adj2" fmla="val -26075"/>
              <a:gd name="adj3" fmla="val 47869"/>
              <a:gd name="adj4" fmla="val -11656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2" name="Objaśnienie liniowe 1 (kreska) 21"/>
          <p:cNvSpPr/>
          <p:nvPr/>
        </p:nvSpPr>
        <p:spPr>
          <a:xfrm rot="16200000">
            <a:off x="6025116" y="506926"/>
            <a:ext cx="1007295" cy="1537591"/>
          </a:xfrm>
          <a:prstGeom prst="accentCallout1">
            <a:avLst>
              <a:gd name="adj1" fmla="val 7582"/>
              <a:gd name="adj2" fmla="val -20720"/>
              <a:gd name="adj3" fmla="val -42826"/>
              <a:gd name="adj4" fmla="val -33735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5" name="Objaśnienie liniowe 1 (kreska) 24"/>
          <p:cNvSpPr/>
          <p:nvPr/>
        </p:nvSpPr>
        <p:spPr>
          <a:xfrm rot="16200000">
            <a:off x="3760471" y="1745781"/>
            <a:ext cx="1079863" cy="990021"/>
          </a:xfrm>
          <a:prstGeom prst="accentCallout1">
            <a:avLst>
              <a:gd name="adj1" fmla="val 85742"/>
              <a:gd name="adj2" fmla="val -30913"/>
              <a:gd name="adj3" fmla="val 49922"/>
              <a:gd name="adj4" fmla="val -21831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3" name="Objaśnienie liniowe 1 (kreska) 22"/>
          <p:cNvSpPr/>
          <p:nvPr/>
        </p:nvSpPr>
        <p:spPr>
          <a:xfrm rot="16200000">
            <a:off x="3166069" y="2503435"/>
            <a:ext cx="1079863" cy="2276518"/>
          </a:xfrm>
          <a:prstGeom prst="accentCallout1">
            <a:avLst>
              <a:gd name="adj1" fmla="val 61801"/>
              <a:gd name="adj2" fmla="val -19553"/>
              <a:gd name="adj3" fmla="val 63084"/>
              <a:gd name="adj4" fmla="val -10109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5" name="Objaśnienie liniowe 1 (kreska) 4"/>
          <p:cNvSpPr/>
          <p:nvPr/>
        </p:nvSpPr>
        <p:spPr>
          <a:xfrm rot="16200000">
            <a:off x="1144698" y="2084039"/>
            <a:ext cx="1079863" cy="1393371"/>
          </a:xfrm>
          <a:prstGeom prst="accentCallout1">
            <a:avLst>
              <a:gd name="adj1" fmla="val 18750"/>
              <a:gd name="adj2" fmla="val -8333"/>
              <a:gd name="adj3" fmla="val 114812"/>
              <a:gd name="adj4" fmla="val -1633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Harmonogram</a:t>
            </a:r>
            <a:endParaRPr lang="pl-PL" dirty="0"/>
          </a:p>
        </p:txBody>
      </p:sp>
      <p:pic>
        <p:nvPicPr>
          <p:cNvPr id="38" name="Obraz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28" name="Freeform 41"/>
          <p:cNvSpPr>
            <a:spLocks noEditPoints="1"/>
          </p:cNvSpPr>
          <p:nvPr/>
        </p:nvSpPr>
        <p:spPr bwMode="auto">
          <a:xfrm>
            <a:off x="9321987" y="5078784"/>
            <a:ext cx="1608141" cy="1708484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Chevron 30"/>
          <p:cNvSpPr/>
          <p:nvPr/>
        </p:nvSpPr>
        <p:spPr>
          <a:xfrm>
            <a:off x="9495183" y="5078784"/>
            <a:ext cx="2574897" cy="1422400"/>
          </a:xfrm>
          <a:prstGeom prst="chevron">
            <a:avLst>
              <a:gd name="adj" fmla="val 17785"/>
            </a:avLst>
          </a:prstGeom>
          <a:solidFill>
            <a:schemeClr val="accent5">
              <a:lumMod val="50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9813" tIns="64008" rIns="471796" bIns="64008" numCol="1" spcCol="1270" anchor="ctr" anchorCtr="0">
            <a:noAutofit/>
          </a:bodyPr>
          <a:lstStyle/>
          <a:p>
            <a:pPr algn="ctr" defTabSz="213354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dirty="0"/>
              <a:t> </a:t>
            </a:r>
          </a:p>
        </p:txBody>
      </p:sp>
      <p:sp>
        <p:nvSpPr>
          <p:cNvPr id="13" name="Chevron 29"/>
          <p:cNvSpPr/>
          <p:nvPr/>
        </p:nvSpPr>
        <p:spPr>
          <a:xfrm>
            <a:off x="4620369" y="5078784"/>
            <a:ext cx="5099251" cy="1422400"/>
          </a:xfrm>
          <a:prstGeom prst="chevron">
            <a:avLst>
              <a:gd name="adj" fmla="val 17785"/>
            </a:avLst>
          </a:prstGeom>
          <a:solidFill>
            <a:schemeClr val="accent5">
              <a:lumMod val="75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9813" tIns="64008" rIns="471796" bIns="64008" numCol="1" spcCol="1270" anchor="ctr" anchorCtr="0">
            <a:noAutofit/>
          </a:bodyPr>
          <a:lstStyle/>
          <a:p>
            <a:pPr algn="ctr" defTabSz="213354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800" dirty="0"/>
              <a:t> </a:t>
            </a:r>
          </a:p>
        </p:txBody>
      </p:sp>
      <p:sp>
        <p:nvSpPr>
          <p:cNvPr id="14" name="Chevron 28"/>
          <p:cNvSpPr/>
          <p:nvPr/>
        </p:nvSpPr>
        <p:spPr>
          <a:xfrm>
            <a:off x="2941984" y="5078784"/>
            <a:ext cx="1902275" cy="1422400"/>
          </a:xfrm>
          <a:prstGeom prst="chevron">
            <a:avLst>
              <a:gd name="adj" fmla="val 17785"/>
            </a:avLst>
          </a:prstGeom>
          <a:solidFill>
            <a:schemeClr val="accent5">
              <a:lumMod val="60000"/>
              <a:lumOff val="40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9813" tIns="64008" rIns="471796" bIns="64008" numCol="1" spcCol="1270" anchor="ctr" anchorCtr="0">
            <a:noAutofit/>
          </a:bodyPr>
          <a:lstStyle/>
          <a:p>
            <a:pPr algn="ctr" defTabSz="213354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200" dirty="0"/>
          </a:p>
        </p:txBody>
      </p:sp>
      <p:sp>
        <p:nvSpPr>
          <p:cNvPr id="15" name="Chevron 24"/>
          <p:cNvSpPr/>
          <p:nvPr/>
        </p:nvSpPr>
        <p:spPr>
          <a:xfrm>
            <a:off x="1296420" y="5078784"/>
            <a:ext cx="1884102" cy="1422400"/>
          </a:xfrm>
          <a:prstGeom prst="chevron">
            <a:avLst>
              <a:gd name="adj" fmla="val 17785"/>
            </a:avLst>
          </a:prstGeom>
          <a:solidFill>
            <a:schemeClr val="accent5">
              <a:lumMod val="40000"/>
              <a:lumOff val="60000"/>
            </a:schemeClr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9813" tIns="64008" rIns="471796" bIns="64008" numCol="1" spcCol="1270" anchor="ctr" anchorCtr="0">
            <a:noAutofit/>
          </a:bodyPr>
          <a:lstStyle/>
          <a:p>
            <a:pPr algn="ctr" defTabSz="2133547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400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1767000" y="5466818"/>
            <a:ext cx="2196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chemeClr val="bg1"/>
                </a:solidFill>
              </a:rPr>
              <a:t>2017</a:t>
            </a:r>
            <a:endParaRPr lang="pl-PL" sz="3600" dirty="0">
              <a:solidFill>
                <a:schemeClr val="bg1"/>
              </a:solidFill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6128333" y="5431333"/>
            <a:ext cx="2196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chemeClr val="bg1"/>
                </a:solidFill>
              </a:rPr>
              <a:t>2019</a:t>
            </a:r>
            <a:endParaRPr lang="pl-PL" sz="3600" dirty="0">
              <a:solidFill>
                <a:schemeClr val="bg1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10209870" y="5416023"/>
            <a:ext cx="2528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chemeClr val="bg1"/>
                </a:solidFill>
              </a:rPr>
              <a:t>2020</a:t>
            </a:r>
            <a:endParaRPr lang="pl-PL" sz="3600" dirty="0">
              <a:solidFill>
                <a:schemeClr val="bg1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3312008" y="5431333"/>
            <a:ext cx="2196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 smtClean="0">
                <a:solidFill>
                  <a:schemeClr val="bg1"/>
                </a:solidFill>
              </a:rPr>
              <a:t>2018</a:t>
            </a:r>
            <a:endParaRPr lang="pl-PL" sz="3600" dirty="0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907089" y="2525486"/>
            <a:ext cx="1480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Rozpoczęcie autoryzacji osób z ORCID</a:t>
            </a:r>
            <a:endParaRPr lang="pl-PL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5642031" y="1090632"/>
            <a:ext cx="17553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Rozpoczęcie oceny czasopism w PBN</a:t>
            </a:r>
            <a:endParaRPr lang="pl-PL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2484806" y="3485483"/>
            <a:ext cx="2410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Prace analityczne, rozpoczęcie prac nad modułami technicznymi</a:t>
            </a:r>
            <a:endParaRPr lang="pl-PL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3811624" y="2209942"/>
            <a:ext cx="14215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Wsparcie konkursu WCN</a:t>
            </a:r>
            <a:endParaRPr lang="pl-PL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8249218" y="3045176"/>
            <a:ext cx="1147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Wersja demo PBN 2.0 – „</a:t>
            </a:r>
            <a:r>
              <a:rPr lang="pl-PL" dirty="0" err="1" smtClean="0"/>
              <a:t>core</a:t>
            </a:r>
            <a:r>
              <a:rPr lang="pl-PL" dirty="0" smtClean="0"/>
              <a:t>”</a:t>
            </a:r>
            <a:endParaRPr lang="pl-PL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7680111" y="1999741"/>
            <a:ext cx="20395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Wersja produkcyjna PBN 2.0 – wersja podstawowa</a:t>
            </a:r>
            <a:endParaRPr lang="pl-PL" dirty="0"/>
          </a:p>
        </p:txBody>
      </p:sp>
      <p:sp>
        <p:nvSpPr>
          <p:cNvPr id="33" name="pole tekstowe 32"/>
          <p:cNvSpPr txBox="1"/>
          <p:nvPr/>
        </p:nvSpPr>
        <p:spPr>
          <a:xfrm>
            <a:off x="10388463" y="3935081"/>
            <a:ext cx="1681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Dalszy </a:t>
            </a:r>
            <a:r>
              <a:rPr lang="pl-PL" dirty="0"/>
              <a:t>r</a:t>
            </a:r>
            <a:r>
              <a:rPr lang="pl-PL" dirty="0" smtClean="0"/>
              <a:t>ozwój funkcjonalności</a:t>
            </a:r>
            <a:endParaRPr lang="pl-PL" dirty="0"/>
          </a:p>
        </p:txBody>
      </p:sp>
      <p:sp>
        <p:nvSpPr>
          <p:cNvPr id="34" name="pole tekstowe 33"/>
          <p:cNvSpPr txBox="1"/>
          <p:nvPr/>
        </p:nvSpPr>
        <p:spPr>
          <a:xfrm>
            <a:off x="5759968" y="3292247"/>
            <a:ext cx="2334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Modyfikacja wykazu wydawców – zgłoszenia i ocena</a:t>
            </a:r>
            <a:endParaRPr lang="pl-PL" dirty="0"/>
          </a:p>
        </p:txBody>
      </p:sp>
      <p:sp>
        <p:nvSpPr>
          <p:cNvPr id="36" name="Objaśnienie liniowe 1 (kreska) 35"/>
          <p:cNvSpPr/>
          <p:nvPr/>
        </p:nvSpPr>
        <p:spPr>
          <a:xfrm rot="16200000">
            <a:off x="7575978" y="2342954"/>
            <a:ext cx="1090278" cy="2044360"/>
          </a:xfrm>
          <a:prstGeom prst="accentCallout1">
            <a:avLst>
              <a:gd name="adj1" fmla="val 89607"/>
              <a:gd name="adj2" fmla="val 251785"/>
              <a:gd name="adj3" fmla="val 75677"/>
              <a:gd name="adj4" fmla="val -108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37" name="pole tekstowe 36"/>
          <p:cNvSpPr txBox="1"/>
          <p:nvPr/>
        </p:nvSpPr>
        <p:spPr>
          <a:xfrm>
            <a:off x="6927150" y="486970"/>
            <a:ext cx="2334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Nowe formularze PBN MS wersja produkcyjna</a:t>
            </a:r>
            <a:endParaRPr lang="pl-PL" dirty="0"/>
          </a:p>
        </p:txBody>
      </p:sp>
      <p:sp>
        <p:nvSpPr>
          <p:cNvPr id="39" name="Objaśnienie liniowe 1 (kreska) 38"/>
          <p:cNvSpPr/>
          <p:nvPr/>
        </p:nvSpPr>
        <p:spPr>
          <a:xfrm rot="16200000">
            <a:off x="9669938" y="2236768"/>
            <a:ext cx="1079863" cy="1355477"/>
          </a:xfrm>
          <a:prstGeom prst="accentCallout1">
            <a:avLst>
              <a:gd name="adj1" fmla="val 50625"/>
              <a:gd name="adj2" fmla="val -18817"/>
              <a:gd name="adj3" fmla="val 31041"/>
              <a:gd name="adj4" fmla="val -15043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40" name="pole tekstowe 39"/>
          <p:cNvSpPr txBox="1"/>
          <p:nvPr/>
        </p:nvSpPr>
        <p:spPr>
          <a:xfrm>
            <a:off x="9439566" y="2989869"/>
            <a:ext cx="1681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PBN 2.0 – profil instytucji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0139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55556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556">
                                          <p:cBhvr additive="base">
                                            <p:cTn id="7" dur="9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556">
                                          <p:cBhvr additive="base">
                                            <p:cTn id="8" dur="9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5556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556">
                                          <p:cBhvr additive="base">
                                            <p:cTn id="11" dur="11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556">
                                          <p:cBhvr additive="base">
                                            <p:cTn id="12" dur="11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55556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556">
                                          <p:cBhvr additive="base">
                                            <p:cTn id="15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556">
                                          <p:cBhvr additive="base">
                                            <p:cTn id="16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55556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556">
                                          <p:cBhvr additive="base">
                                            <p:cTn id="1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556">
                                          <p:cBhvr additive="base">
                                            <p:cTn id="20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  <p:bldP spid="14" grpId="0" animBg="1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9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9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1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1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  <p:bldP spid="14" grpId="0" animBg="1"/>
          <p:bldP spid="15" grpId="0" animBg="1"/>
        </p:bldLst>
      </p:timing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27574" y="2408536"/>
            <a:ext cx="16973206" cy="5198533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75" y="298869"/>
            <a:ext cx="3502325" cy="928483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485475" y="2408536"/>
            <a:ext cx="9974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 smtClean="0">
                <a:solidFill>
                  <a:schemeClr val="bg1"/>
                </a:solidFill>
              </a:rPr>
              <a:t>Dziękuję za uwagę!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485475" y="6104753"/>
            <a:ext cx="1000911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l-PL" sz="1800" dirty="0">
                <a:solidFill>
                  <a:schemeClr val="bg1"/>
                </a:solidFill>
              </a:rPr>
              <a:t>Małgorzata Paszkowska – mpaszkowska@opi.org.pl        </a:t>
            </a:r>
            <a:r>
              <a:rPr lang="pl-PL" dirty="0">
                <a:solidFill>
                  <a:schemeClr val="bg1"/>
                </a:solidFill>
              </a:rPr>
              <a:t> </a:t>
            </a:r>
            <a:r>
              <a:rPr lang="pl-PL" dirty="0" smtClean="0">
                <a:solidFill>
                  <a:schemeClr val="bg1"/>
                </a:solidFill>
              </a:rPr>
              <a:t>              </a:t>
            </a:r>
            <a:r>
              <a:rPr lang="pl-PL" sz="1800" dirty="0" smtClean="0">
                <a:solidFill>
                  <a:schemeClr val="bg1"/>
                </a:solidFill>
              </a:rPr>
              <a:t>https</a:t>
            </a:r>
            <a:r>
              <a:rPr lang="pl-PL" sz="1800" dirty="0">
                <a:solidFill>
                  <a:schemeClr val="bg1"/>
                </a:solidFill>
              </a:rPr>
              <a:t>://orcid.org/0000-0002-5583-4833 </a:t>
            </a: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343" y="6305667"/>
            <a:ext cx="905473" cy="33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13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Obraz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15" y="3093231"/>
            <a:ext cx="2691923" cy="35748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7" name="Obraz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6031" y="1263533"/>
            <a:ext cx="6558477" cy="46030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57" name="Łącznik zakrzywiony 56"/>
          <p:cNvCxnSpPr>
            <a:endCxn id="26" idx="1"/>
          </p:cNvCxnSpPr>
          <p:nvPr/>
        </p:nvCxnSpPr>
        <p:spPr>
          <a:xfrm rot="16200000" flipH="1">
            <a:off x="849581" y="3367998"/>
            <a:ext cx="1934901" cy="1090368"/>
          </a:xfrm>
          <a:prstGeom prst="curvedConnector2">
            <a:avLst/>
          </a:prstGeom>
          <a:ln w="76200" cap="sq" cmpd="sng" algn="ctr">
            <a:solidFill>
              <a:srgbClr val="ED1C24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9" name="Łącznik zakrzywiony 68"/>
          <p:cNvCxnSpPr>
            <a:endCxn id="27" idx="2"/>
          </p:cNvCxnSpPr>
          <p:nvPr/>
        </p:nvCxnSpPr>
        <p:spPr>
          <a:xfrm flipV="1">
            <a:off x="5054140" y="5866580"/>
            <a:ext cx="3731130" cy="593217"/>
          </a:xfrm>
          <a:prstGeom prst="curvedConnector2">
            <a:avLst/>
          </a:prstGeom>
          <a:ln w="76200" cap="flat" cmpd="sng" algn="ctr">
            <a:solidFill>
              <a:srgbClr val="ED1C24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4" name="Obraz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848" y="148481"/>
            <a:ext cx="4727290" cy="27972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090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Łącznik zakrzywiony 21"/>
          <p:cNvCxnSpPr>
            <a:stCxn id="12" idx="6"/>
          </p:cNvCxnSpPr>
          <p:nvPr/>
        </p:nvCxnSpPr>
        <p:spPr>
          <a:xfrm flipV="1">
            <a:off x="3411512" y="3569398"/>
            <a:ext cx="1967519" cy="1535155"/>
          </a:xfrm>
          <a:prstGeom prst="curvedConnector3">
            <a:avLst>
              <a:gd name="adj1" fmla="val 50000"/>
            </a:avLst>
          </a:prstGeom>
          <a:ln w="76200" cap="sq" cmpd="sng" algn="ctr">
            <a:solidFill>
              <a:srgbClr val="ED1C24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Łącznik zakrzywiony 24"/>
          <p:cNvCxnSpPr/>
          <p:nvPr/>
        </p:nvCxnSpPr>
        <p:spPr>
          <a:xfrm>
            <a:off x="3359080" y="1986401"/>
            <a:ext cx="2019951" cy="1388883"/>
          </a:xfrm>
          <a:prstGeom prst="curvedConnector3">
            <a:avLst>
              <a:gd name="adj1" fmla="val 50000"/>
            </a:avLst>
          </a:prstGeom>
          <a:ln w="76200" cap="sq" cmpd="sng" algn="ctr">
            <a:solidFill>
              <a:srgbClr val="ED1C24"/>
            </a:solidFill>
            <a:prstDash val="dash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7" name="Obraz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9031" y="1219519"/>
            <a:ext cx="6558477" cy="46030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5280563" y="0"/>
            <a:ext cx="10515600" cy="1325563"/>
          </a:xfrm>
        </p:spPr>
        <p:txBody>
          <a:bodyPr>
            <a:normAutofit/>
          </a:bodyPr>
          <a:lstStyle/>
          <a:p>
            <a:r>
              <a:rPr lang="pl-PL" sz="4200" dirty="0" smtClean="0"/>
              <a:t>Obecnie prowadzone prace 1/2</a:t>
            </a:r>
            <a:endParaRPr lang="pl-PL" sz="4200" dirty="0"/>
          </a:p>
        </p:txBody>
      </p:sp>
      <p:sp>
        <p:nvSpPr>
          <p:cNvPr id="9" name="Oval 17"/>
          <p:cNvSpPr>
            <a:spLocks noChangeArrowheads="1"/>
          </p:cNvSpPr>
          <p:nvPr/>
        </p:nvSpPr>
        <p:spPr bwMode="auto">
          <a:xfrm>
            <a:off x="381001" y="448733"/>
            <a:ext cx="3030512" cy="2930924"/>
          </a:xfrm>
          <a:prstGeom prst="ellipse">
            <a:avLst/>
          </a:prstGeom>
          <a:solidFill>
            <a:srgbClr val="0D4FA5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  <a:p>
            <a:endParaRPr lang="pl-PL" sz="2400" dirty="0">
              <a:solidFill>
                <a:schemeClr val="bg1"/>
              </a:solidFill>
            </a:endParaRPr>
          </a:p>
        </p:txBody>
      </p:sp>
      <p:sp>
        <p:nvSpPr>
          <p:cNvPr id="10" name="Freeform 41"/>
          <p:cNvSpPr>
            <a:spLocks noEditPoints="1"/>
          </p:cNvSpPr>
          <p:nvPr/>
        </p:nvSpPr>
        <p:spPr bwMode="auto">
          <a:xfrm>
            <a:off x="1327307" y="1530202"/>
            <a:ext cx="1305826" cy="1458839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" name="Group 24"/>
          <p:cNvGrpSpPr/>
          <p:nvPr/>
        </p:nvGrpSpPr>
        <p:grpSpPr>
          <a:xfrm>
            <a:off x="381000" y="3578657"/>
            <a:ext cx="3030512" cy="3051791"/>
            <a:chOff x="61100" y="1484685"/>
            <a:chExt cx="1280358" cy="1274398"/>
          </a:xfrm>
          <a:solidFill>
            <a:srgbClr val="37474F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2" name="Oval 25"/>
            <p:cNvSpPr/>
            <p:nvPr/>
          </p:nvSpPr>
          <p:spPr>
            <a:xfrm>
              <a:off x="61100" y="1484685"/>
              <a:ext cx="1280358" cy="1274398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pic>
          <p:nvPicPr>
            <p:cNvPr id="13" name="Picture 26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rgbClr val="FCBE78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364995" y="1968203"/>
              <a:ext cx="681279" cy="575560"/>
            </a:xfrm>
            <a:prstGeom prst="rect">
              <a:avLst/>
            </a:prstGeom>
            <a:grpFill/>
          </p:spPr>
        </p:pic>
      </p:grpSp>
      <p:sp>
        <p:nvSpPr>
          <p:cNvPr id="15" name="Freeform 27"/>
          <p:cNvSpPr>
            <a:spLocks/>
          </p:cNvSpPr>
          <p:nvPr/>
        </p:nvSpPr>
        <p:spPr bwMode="auto">
          <a:xfrm>
            <a:off x="9669300" y="2814622"/>
            <a:ext cx="1916256" cy="1546420"/>
          </a:xfrm>
          <a:custGeom>
            <a:avLst/>
            <a:gdLst>
              <a:gd name="T0" fmla="*/ 33 w 242"/>
              <a:gd name="T1" fmla="*/ 74 h 209"/>
              <a:gd name="T2" fmla="*/ 34 w 242"/>
              <a:gd name="T3" fmla="*/ 74 h 209"/>
              <a:gd name="T4" fmla="*/ 34 w 242"/>
              <a:gd name="T5" fmla="*/ 0 h 209"/>
              <a:gd name="T6" fmla="*/ 108 w 242"/>
              <a:gd name="T7" fmla="*/ 0 h 209"/>
              <a:gd name="T8" fmla="*/ 108 w 242"/>
              <a:gd name="T9" fmla="*/ 2 h 209"/>
              <a:gd name="T10" fmla="*/ 142 w 242"/>
              <a:gd name="T11" fmla="*/ 35 h 209"/>
              <a:gd name="T12" fmla="*/ 175 w 242"/>
              <a:gd name="T13" fmla="*/ 2 h 209"/>
              <a:gd name="T14" fmla="*/ 175 w 242"/>
              <a:gd name="T15" fmla="*/ 0 h 209"/>
              <a:gd name="T16" fmla="*/ 242 w 242"/>
              <a:gd name="T17" fmla="*/ 0 h 209"/>
              <a:gd name="T18" fmla="*/ 242 w 242"/>
              <a:gd name="T19" fmla="*/ 209 h 209"/>
              <a:gd name="T20" fmla="*/ 34 w 242"/>
              <a:gd name="T21" fmla="*/ 209 h 209"/>
              <a:gd name="T22" fmla="*/ 34 w 242"/>
              <a:gd name="T23" fmla="*/ 142 h 209"/>
              <a:gd name="T24" fmla="*/ 33 w 242"/>
              <a:gd name="T25" fmla="*/ 142 h 209"/>
              <a:gd name="T26" fmla="*/ 0 w 242"/>
              <a:gd name="T27" fmla="*/ 108 h 209"/>
              <a:gd name="T28" fmla="*/ 33 w 242"/>
              <a:gd name="T29" fmla="*/ 74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2" h="209">
                <a:moveTo>
                  <a:pt x="33" y="74"/>
                </a:moveTo>
                <a:cubicBezTo>
                  <a:pt x="34" y="74"/>
                  <a:pt x="34" y="74"/>
                  <a:pt x="34" y="74"/>
                </a:cubicBezTo>
                <a:cubicBezTo>
                  <a:pt x="34" y="0"/>
                  <a:pt x="34" y="0"/>
                  <a:pt x="34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2"/>
                  <a:pt x="108" y="2"/>
                  <a:pt x="108" y="2"/>
                </a:cubicBezTo>
                <a:cubicBezTo>
                  <a:pt x="108" y="20"/>
                  <a:pt x="123" y="35"/>
                  <a:pt x="142" y="35"/>
                </a:cubicBezTo>
                <a:cubicBezTo>
                  <a:pt x="160" y="35"/>
                  <a:pt x="175" y="20"/>
                  <a:pt x="175" y="2"/>
                </a:cubicBezTo>
                <a:cubicBezTo>
                  <a:pt x="175" y="0"/>
                  <a:pt x="175" y="0"/>
                  <a:pt x="175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209"/>
                  <a:pt x="242" y="209"/>
                  <a:pt x="242" y="209"/>
                </a:cubicBezTo>
                <a:cubicBezTo>
                  <a:pt x="34" y="209"/>
                  <a:pt x="34" y="209"/>
                  <a:pt x="34" y="209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3" y="142"/>
                  <a:pt x="33" y="142"/>
                  <a:pt x="33" y="142"/>
                </a:cubicBezTo>
                <a:cubicBezTo>
                  <a:pt x="15" y="142"/>
                  <a:pt x="0" y="127"/>
                  <a:pt x="0" y="108"/>
                </a:cubicBezTo>
                <a:cubicBezTo>
                  <a:pt x="0" y="89"/>
                  <a:pt x="15" y="74"/>
                  <a:pt x="33" y="74"/>
                </a:cubicBezTo>
                <a:close/>
              </a:path>
            </a:pathLst>
          </a:custGeom>
          <a:solidFill>
            <a:srgbClr val="37474F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2"/>
          <p:cNvSpPr>
            <a:spLocks/>
          </p:cNvSpPr>
          <p:nvPr/>
        </p:nvSpPr>
        <p:spPr bwMode="auto">
          <a:xfrm>
            <a:off x="8480524" y="2814622"/>
            <a:ext cx="1594224" cy="1811195"/>
          </a:xfrm>
          <a:custGeom>
            <a:avLst/>
            <a:gdLst>
              <a:gd name="T0" fmla="*/ 207 w 209"/>
              <a:gd name="T1" fmla="*/ 70 h 245"/>
              <a:gd name="T2" fmla="*/ 209 w 209"/>
              <a:gd name="T3" fmla="*/ 70 h 245"/>
              <a:gd name="T4" fmla="*/ 209 w 209"/>
              <a:gd name="T5" fmla="*/ 0 h 245"/>
              <a:gd name="T6" fmla="*/ 0 w 209"/>
              <a:gd name="T7" fmla="*/ 0 h 245"/>
              <a:gd name="T8" fmla="*/ 0 w 209"/>
              <a:gd name="T9" fmla="*/ 210 h 245"/>
              <a:gd name="T10" fmla="*/ 67 w 209"/>
              <a:gd name="T11" fmla="*/ 210 h 245"/>
              <a:gd name="T12" fmla="*/ 67 w 209"/>
              <a:gd name="T13" fmla="*/ 212 h 245"/>
              <a:gd name="T14" fmla="*/ 101 w 209"/>
              <a:gd name="T15" fmla="*/ 245 h 245"/>
              <a:gd name="T16" fmla="*/ 135 w 209"/>
              <a:gd name="T17" fmla="*/ 212 h 245"/>
              <a:gd name="T18" fmla="*/ 135 w 209"/>
              <a:gd name="T19" fmla="*/ 210 h 245"/>
              <a:gd name="T20" fmla="*/ 209 w 209"/>
              <a:gd name="T21" fmla="*/ 210 h 245"/>
              <a:gd name="T22" fmla="*/ 209 w 209"/>
              <a:gd name="T23" fmla="*/ 137 h 245"/>
              <a:gd name="T24" fmla="*/ 207 w 209"/>
              <a:gd name="T25" fmla="*/ 137 h 245"/>
              <a:gd name="T26" fmla="*/ 174 w 209"/>
              <a:gd name="T27" fmla="*/ 103 h 245"/>
              <a:gd name="T28" fmla="*/ 207 w 209"/>
              <a:gd name="T29" fmla="*/ 7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9" h="245">
                <a:moveTo>
                  <a:pt x="207" y="70"/>
                </a:moveTo>
                <a:cubicBezTo>
                  <a:pt x="209" y="70"/>
                  <a:pt x="209" y="70"/>
                  <a:pt x="209" y="70"/>
                </a:cubicBezTo>
                <a:cubicBezTo>
                  <a:pt x="209" y="0"/>
                  <a:pt x="209" y="0"/>
                  <a:pt x="20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0"/>
                  <a:pt x="0" y="210"/>
                  <a:pt x="0" y="210"/>
                </a:cubicBezTo>
                <a:cubicBezTo>
                  <a:pt x="67" y="210"/>
                  <a:pt x="67" y="210"/>
                  <a:pt x="67" y="210"/>
                </a:cubicBezTo>
                <a:cubicBezTo>
                  <a:pt x="67" y="212"/>
                  <a:pt x="67" y="212"/>
                  <a:pt x="67" y="212"/>
                </a:cubicBezTo>
                <a:cubicBezTo>
                  <a:pt x="67" y="230"/>
                  <a:pt x="82" y="245"/>
                  <a:pt x="101" y="245"/>
                </a:cubicBezTo>
                <a:cubicBezTo>
                  <a:pt x="120" y="245"/>
                  <a:pt x="135" y="230"/>
                  <a:pt x="135" y="212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209" y="210"/>
                  <a:pt x="209" y="210"/>
                  <a:pt x="209" y="210"/>
                </a:cubicBezTo>
                <a:cubicBezTo>
                  <a:pt x="209" y="137"/>
                  <a:pt x="209" y="137"/>
                  <a:pt x="209" y="137"/>
                </a:cubicBezTo>
                <a:cubicBezTo>
                  <a:pt x="207" y="137"/>
                  <a:pt x="207" y="137"/>
                  <a:pt x="207" y="137"/>
                </a:cubicBezTo>
                <a:cubicBezTo>
                  <a:pt x="189" y="137"/>
                  <a:pt x="174" y="122"/>
                  <a:pt x="174" y="103"/>
                </a:cubicBezTo>
                <a:cubicBezTo>
                  <a:pt x="174" y="85"/>
                  <a:pt x="189" y="70"/>
                  <a:pt x="207" y="70"/>
                </a:cubicBezTo>
                <a:close/>
              </a:path>
            </a:pathLst>
          </a:custGeom>
          <a:solidFill>
            <a:srgbClr val="0D4FA5"/>
          </a:solidFill>
          <a:ln w="11113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ole tekstowe 2"/>
          <p:cNvSpPr txBox="1"/>
          <p:nvPr/>
        </p:nvSpPr>
        <p:spPr>
          <a:xfrm>
            <a:off x="462829" y="705402"/>
            <a:ext cx="286685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300" dirty="0" smtClean="0">
                <a:solidFill>
                  <a:schemeClr val="bg1"/>
                </a:solidFill>
              </a:rPr>
              <a:t>Moduł </a:t>
            </a:r>
          </a:p>
          <a:p>
            <a:pPr algn="ctr"/>
            <a:r>
              <a:rPr lang="pl-PL" sz="2300" dirty="0" smtClean="0">
                <a:solidFill>
                  <a:schemeClr val="bg1"/>
                </a:solidFill>
              </a:rPr>
              <a:t>Repozytoryjny</a:t>
            </a:r>
            <a:endParaRPr lang="pl-PL" sz="2300" dirty="0">
              <a:solidFill>
                <a:schemeClr val="bg1"/>
              </a:solidFill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426125" y="3902542"/>
            <a:ext cx="298538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250" dirty="0" smtClean="0">
                <a:solidFill>
                  <a:schemeClr val="bg1"/>
                </a:solidFill>
              </a:rPr>
              <a:t>Moduł </a:t>
            </a:r>
          </a:p>
          <a:p>
            <a:pPr algn="ctr"/>
            <a:r>
              <a:rPr lang="pl-PL" sz="2250" dirty="0" smtClean="0">
                <a:solidFill>
                  <a:schemeClr val="bg1"/>
                </a:solidFill>
              </a:rPr>
              <a:t>Sprawozdawczy</a:t>
            </a:r>
            <a:endParaRPr lang="pl-PL" sz="2250" dirty="0">
              <a:solidFill>
                <a:schemeClr val="bg1"/>
              </a:solidFill>
            </a:endParaRPr>
          </a:p>
        </p:txBody>
      </p:sp>
      <p:pic>
        <p:nvPicPr>
          <p:cNvPr id="21" name="Picture 42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EDD8C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290615" y="3189426"/>
            <a:ext cx="1079074" cy="911629"/>
          </a:xfrm>
          <a:prstGeom prst="rect">
            <a:avLst/>
          </a:prstGeom>
        </p:spPr>
      </p:pic>
      <p:sp>
        <p:nvSpPr>
          <p:cNvPr id="30" name="Freeform 41"/>
          <p:cNvSpPr>
            <a:spLocks noEditPoints="1"/>
          </p:cNvSpPr>
          <p:nvPr/>
        </p:nvSpPr>
        <p:spPr bwMode="auto">
          <a:xfrm>
            <a:off x="8740878" y="3106994"/>
            <a:ext cx="928422" cy="1076494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wal 6"/>
          <p:cNvSpPr/>
          <p:nvPr/>
        </p:nvSpPr>
        <p:spPr>
          <a:xfrm>
            <a:off x="2580238" y="493674"/>
            <a:ext cx="1662546" cy="818952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W trakcie!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3534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1716" y="5539786"/>
            <a:ext cx="16973206" cy="5198533"/>
          </a:xfrm>
          <a:prstGeom prst="rect">
            <a:avLst/>
          </a:prstGeom>
        </p:spPr>
      </p:pic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1871737"/>
              </p:ext>
            </p:extLst>
          </p:nvPr>
        </p:nvGraphicFramePr>
        <p:xfrm>
          <a:off x="635000" y="119270"/>
          <a:ext cx="10795000" cy="6738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Obraz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86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2540579" y="131260"/>
            <a:ext cx="10515600" cy="1325563"/>
          </a:xfrm>
        </p:spPr>
        <p:txBody>
          <a:bodyPr/>
          <a:lstStyle/>
          <a:p>
            <a:r>
              <a:rPr lang="pl-PL" dirty="0" smtClean="0"/>
              <a:t>Obecnie prowadzone prace 2/2</a:t>
            </a:r>
            <a:endParaRPr lang="pl-PL" dirty="0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1091382" y="1821238"/>
            <a:ext cx="928422" cy="1076494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pole tekstowe 16"/>
          <p:cNvSpPr txBox="1"/>
          <p:nvPr/>
        </p:nvSpPr>
        <p:spPr>
          <a:xfrm>
            <a:off x="609128" y="1265153"/>
            <a:ext cx="754891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200" dirty="0" smtClean="0"/>
              <a:t>Masowe migracje danych z starego do nowego modelu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l-PL" sz="2200" dirty="0" smtClean="0"/>
              <a:t>instytucje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l-PL" sz="2200" dirty="0" smtClean="0"/>
              <a:t>osoby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l-PL" sz="2200" dirty="0" smtClean="0"/>
              <a:t>czasopisma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pl-PL" sz="2200" dirty="0" smtClean="0"/>
              <a:t>publikacje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200" dirty="0" smtClean="0"/>
              <a:t>Mapowanie list czasopism </a:t>
            </a:r>
            <a:r>
              <a:rPr lang="pl-PL" sz="2200" dirty="0" smtClean="0">
                <a:sym typeface="Wingdings" panose="05000000000000000000" pitchFamily="2" charset="2"/>
              </a:rPr>
              <a:t></a:t>
            </a:r>
            <a:r>
              <a:rPr lang="pl-PL" sz="2200" dirty="0" smtClean="0"/>
              <a:t> lista opublikowana w 2017 i lista opublikowana w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200" dirty="0" smtClean="0"/>
              <a:t>Aktualizacja i poprawki formularzy PBN Moduł Sprawozdawczy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200" dirty="0" smtClean="0"/>
              <a:t>Wraz z systemem POL-on </a:t>
            </a:r>
            <a:r>
              <a:rPr lang="pl-PL" sz="2200" dirty="0" smtClean="0">
                <a:sym typeface="Wingdings" panose="05000000000000000000" pitchFamily="2" charset="2"/>
              </a:rPr>
              <a:t> prace nad zachowaniem</a:t>
            </a:r>
          </a:p>
          <a:p>
            <a:r>
              <a:rPr lang="pl-PL" sz="2400" dirty="0" smtClean="0">
                <a:sym typeface="Wingdings" panose="05000000000000000000" pitchFamily="2" charset="2"/>
              </a:rPr>
              <a:t>    ciągłości integracji pomiędzy systemami</a:t>
            </a:r>
            <a:endParaRPr lang="pl-PL" sz="2400" dirty="0" smtClean="0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45413">
            <a:off x="2532284" y="2898186"/>
            <a:ext cx="16973206" cy="519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4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880621" y="75600"/>
            <a:ext cx="10515600" cy="1325563"/>
          </a:xfrm>
        </p:spPr>
        <p:txBody>
          <a:bodyPr/>
          <a:lstStyle/>
          <a:p>
            <a:r>
              <a:rPr lang="pl-PL" dirty="0" smtClean="0"/>
              <a:t>Zmiany w Module Sprawozdawczym PBN</a:t>
            </a:r>
            <a:endParaRPr lang="pl-PL" dirty="0"/>
          </a:p>
        </p:txBody>
      </p:sp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1091382" y="1821238"/>
            <a:ext cx="928422" cy="1076494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2573795" y="1705872"/>
            <a:ext cx="75489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>
                <a:hlinkClick r:id="rId3"/>
              </a:rPr>
              <a:t>www.pbn-demo.opi.org.pl</a:t>
            </a:r>
            <a:r>
              <a:rPr lang="pl-PL" sz="20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4000" dirty="0" smtClean="0">
                <a:latin typeface="+mj-lt"/>
              </a:rPr>
              <a:t>Dlaczego?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4000" dirty="0" smtClean="0">
                <a:latin typeface="+mj-lt"/>
              </a:rPr>
              <a:t>Kiedy na produkcji?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4000" dirty="0" smtClean="0">
                <a:latin typeface="+mj-lt"/>
              </a:rPr>
              <a:t>Czy to już wersja ostateczna?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4000" dirty="0" smtClean="0">
                <a:latin typeface="+mj-lt"/>
              </a:rPr>
              <a:t>Czy wprowadzać tam dane?</a:t>
            </a:r>
          </a:p>
        </p:txBody>
      </p:sp>
      <p:pic>
        <p:nvPicPr>
          <p:cNvPr id="1032" name="Picture 8" descr="Znalezione obrazy dla zapytania question marks 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4269">
            <a:off x="7081647" y="1067232"/>
            <a:ext cx="5345474" cy="534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67926">
            <a:off x="-8019097" y="4355181"/>
            <a:ext cx="16973206" cy="519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43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1"/>
          <p:cNvSpPr>
            <a:spLocks noEditPoints="1"/>
          </p:cNvSpPr>
          <p:nvPr/>
        </p:nvSpPr>
        <p:spPr bwMode="auto">
          <a:xfrm>
            <a:off x="110614" y="902704"/>
            <a:ext cx="4431890" cy="4181356"/>
          </a:xfrm>
          <a:custGeom>
            <a:avLst/>
            <a:gdLst>
              <a:gd name="T0" fmla="*/ 407 w 419"/>
              <a:gd name="T1" fmla="*/ 250 h 491"/>
              <a:gd name="T2" fmla="*/ 372 w 419"/>
              <a:gd name="T3" fmla="*/ 188 h 491"/>
              <a:gd name="T4" fmla="*/ 374 w 419"/>
              <a:gd name="T5" fmla="*/ 183 h 491"/>
              <a:gd name="T6" fmla="*/ 379 w 419"/>
              <a:gd name="T7" fmla="*/ 158 h 491"/>
              <a:gd name="T8" fmla="*/ 374 w 419"/>
              <a:gd name="T9" fmla="*/ 118 h 491"/>
              <a:gd name="T10" fmla="*/ 338 w 419"/>
              <a:gd name="T11" fmla="*/ 55 h 491"/>
              <a:gd name="T12" fmla="*/ 193 w 419"/>
              <a:gd name="T13" fmla="*/ 0 h 491"/>
              <a:gd name="T14" fmla="*/ 0 w 419"/>
              <a:gd name="T15" fmla="*/ 167 h 491"/>
              <a:gd name="T16" fmla="*/ 61 w 419"/>
              <a:gd name="T17" fmla="*/ 288 h 491"/>
              <a:gd name="T18" fmla="*/ 80 w 419"/>
              <a:gd name="T19" fmla="*/ 310 h 491"/>
              <a:gd name="T20" fmla="*/ 72 w 419"/>
              <a:gd name="T21" fmla="*/ 454 h 491"/>
              <a:gd name="T22" fmla="*/ 74 w 419"/>
              <a:gd name="T23" fmla="*/ 460 h 491"/>
              <a:gd name="T24" fmla="*/ 197 w 419"/>
              <a:gd name="T25" fmla="*/ 491 h 491"/>
              <a:gd name="T26" fmla="*/ 256 w 419"/>
              <a:gd name="T27" fmla="*/ 484 h 491"/>
              <a:gd name="T28" fmla="*/ 259 w 419"/>
              <a:gd name="T29" fmla="*/ 480 h 491"/>
              <a:gd name="T30" fmla="*/ 262 w 419"/>
              <a:gd name="T31" fmla="*/ 396 h 491"/>
              <a:gd name="T32" fmla="*/ 345 w 419"/>
              <a:gd name="T33" fmla="*/ 413 h 491"/>
              <a:gd name="T34" fmla="*/ 347 w 419"/>
              <a:gd name="T35" fmla="*/ 413 h 491"/>
              <a:gd name="T36" fmla="*/ 378 w 419"/>
              <a:gd name="T37" fmla="*/ 391 h 491"/>
              <a:gd name="T38" fmla="*/ 379 w 419"/>
              <a:gd name="T39" fmla="*/ 364 h 491"/>
              <a:gd name="T40" fmla="*/ 378 w 419"/>
              <a:gd name="T41" fmla="*/ 360 h 491"/>
              <a:gd name="T42" fmla="*/ 384 w 419"/>
              <a:gd name="T43" fmla="*/ 348 h 491"/>
              <a:gd name="T44" fmla="*/ 388 w 419"/>
              <a:gd name="T45" fmla="*/ 339 h 491"/>
              <a:gd name="T46" fmla="*/ 386 w 419"/>
              <a:gd name="T47" fmla="*/ 330 h 491"/>
              <a:gd name="T48" fmla="*/ 394 w 419"/>
              <a:gd name="T49" fmla="*/ 319 h 491"/>
              <a:gd name="T50" fmla="*/ 390 w 419"/>
              <a:gd name="T51" fmla="*/ 305 h 491"/>
              <a:gd name="T52" fmla="*/ 390 w 419"/>
              <a:gd name="T53" fmla="*/ 304 h 491"/>
              <a:gd name="T54" fmla="*/ 390 w 419"/>
              <a:gd name="T55" fmla="*/ 294 h 491"/>
              <a:gd name="T56" fmla="*/ 409 w 419"/>
              <a:gd name="T57" fmla="*/ 289 h 491"/>
              <a:gd name="T58" fmla="*/ 419 w 419"/>
              <a:gd name="T59" fmla="*/ 272 h 491"/>
              <a:gd name="T60" fmla="*/ 407 w 419"/>
              <a:gd name="T61" fmla="*/ 250 h 491"/>
              <a:gd name="T62" fmla="*/ 405 w 419"/>
              <a:gd name="T63" fmla="*/ 281 h 491"/>
              <a:gd name="T64" fmla="*/ 385 w 419"/>
              <a:gd name="T65" fmla="*/ 286 h 491"/>
              <a:gd name="T66" fmla="*/ 381 w 419"/>
              <a:gd name="T67" fmla="*/ 290 h 491"/>
              <a:gd name="T68" fmla="*/ 380 w 419"/>
              <a:gd name="T69" fmla="*/ 307 h 491"/>
              <a:gd name="T70" fmla="*/ 382 w 419"/>
              <a:gd name="T71" fmla="*/ 310 h 491"/>
              <a:gd name="T72" fmla="*/ 384 w 419"/>
              <a:gd name="T73" fmla="*/ 317 h 491"/>
              <a:gd name="T74" fmla="*/ 377 w 419"/>
              <a:gd name="T75" fmla="*/ 325 h 491"/>
              <a:gd name="T76" fmla="*/ 376 w 419"/>
              <a:gd name="T77" fmla="*/ 331 h 491"/>
              <a:gd name="T78" fmla="*/ 378 w 419"/>
              <a:gd name="T79" fmla="*/ 338 h 491"/>
              <a:gd name="T80" fmla="*/ 375 w 419"/>
              <a:gd name="T81" fmla="*/ 344 h 491"/>
              <a:gd name="T82" fmla="*/ 369 w 419"/>
              <a:gd name="T83" fmla="*/ 357 h 491"/>
              <a:gd name="T84" fmla="*/ 369 w 419"/>
              <a:gd name="T85" fmla="*/ 365 h 491"/>
              <a:gd name="T86" fmla="*/ 369 w 419"/>
              <a:gd name="T87" fmla="*/ 389 h 491"/>
              <a:gd name="T88" fmla="*/ 347 w 419"/>
              <a:gd name="T89" fmla="*/ 404 h 491"/>
              <a:gd name="T90" fmla="*/ 345 w 419"/>
              <a:gd name="T91" fmla="*/ 404 h 491"/>
              <a:gd name="T92" fmla="*/ 261 w 419"/>
              <a:gd name="T93" fmla="*/ 386 h 491"/>
              <a:gd name="T94" fmla="*/ 256 w 419"/>
              <a:gd name="T95" fmla="*/ 387 h 491"/>
              <a:gd name="T96" fmla="*/ 250 w 419"/>
              <a:gd name="T97" fmla="*/ 476 h 491"/>
              <a:gd name="T98" fmla="*/ 83 w 419"/>
              <a:gd name="T99" fmla="*/ 454 h 491"/>
              <a:gd name="T100" fmla="*/ 89 w 419"/>
              <a:gd name="T101" fmla="*/ 307 h 491"/>
              <a:gd name="T102" fmla="*/ 68 w 419"/>
              <a:gd name="T103" fmla="*/ 282 h 491"/>
              <a:gd name="T104" fmla="*/ 9 w 419"/>
              <a:gd name="T105" fmla="*/ 167 h 491"/>
              <a:gd name="T106" fmla="*/ 47 w 419"/>
              <a:gd name="T107" fmla="*/ 56 h 491"/>
              <a:gd name="T108" fmla="*/ 193 w 419"/>
              <a:gd name="T109" fmla="*/ 9 h 491"/>
              <a:gd name="T110" fmla="*/ 331 w 419"/>
              <a:gd name="T111" fmla="*/ 61 h 491"/>
              <a:gd name="T112" fmla="*/ 365 w 419"/>
              <a:gd name="T113" fmla="*/ 120 h 491"/>
              <a:gd name="T114" fmla="*/ 370 w 419"/>
              <a:gd name="T115" fmla="*/ 158 h 491"/>
              <a:gd name="T116" fmla="*/ 365 w 419"/>
              <a:gd name="T117" fmla="*/ 180 h 491"/>
              <a:gd name="T118" fmla="*/ 363 w 419"/>
              <a:gd name="T119" fmla="*/ 189 h 491"/>
              <a:gd name="T120" fmla="*/ 399 w 419"/>
              <a:gd name="T121" fmla="*/ 255 h 491"/>
              <a:gd name="T122" fmla="*/ 409 w 419"/>
              <a:gd name="T123" fmla="*/ 273 h 491"/>
              <a:gd name="T124" fmla="*/ 405 w 419"/>
              <a:gd name="T125" fmla="*/ 28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9" h="491">
                <a:moveTo>
                  <a:pt x="407" y="250"/>
                </a:moveTo>
                <a:cubicBezTo>
                  <a:pt x="395" y="232"/>
                  <a:pt x="374" y="197"/>
                  <a:pt x="372" y="188"/>
                </a:cubicBezTo>
                <a:cubicBezTo>
                  <a:pt x="373" y="187"/>
                  <a:pt x="373" y="185"/>
                  <a:pt x="374" y="183"/>
                </a:cubicBezTo>
                <a:cubicBezTo>
                  <a:pt x="376" y="176"/>
                  <a:pt x="379" y="166"/>
                  <a:pt x="379" y="158"/>
                </a:cubicBezTo>
                <a:cubicBezTo>
                  <a:pt x="379" y="146"/>
                  <a:pt x="377" y="129"/>
                  <a:pt x="374" y="118"/>
                </a:cubicBezTo>
                <a:cubicBezTo>
                  <a:pt x="373" y="112"/>
                  <a:pt x="364" y="83"/>
                  <a:pt x="338" y="55"/>
                </a:cubicBezTo>
                <a:cubicBezTo>
                  <a:pt x="303" y="18"/>
                  <a:pt x="255" y="0"/>
                  <a:pt x="193" y="0"/>
                </a:cubicBezTo>
                <a:cubicBezTo>
                  <a:pt x="65" y="0"/>
                  <a:pt x="0" y="56"/>
                  <a:pt x="0" y="167"/>
                </a:cubicBezTo>
                <a:cubicBezTo>
                  <a:pt x="0" y="231"/>
                  <a:pt x="37" y="266"/>
                  <a:pt x="61" y="288"/>
                </a:cubicBezTo>
                <a:cubicBezTo>
                  <a:pt x="70" y="297"/>
                  <a:pt x="78" y="304"/>
                  <a:pt x="80" y="310"/>
                </a:cubicBezTo>
                <a:cubicBezTo>
                  <a:pt x="97" y="376"/>
                  <a:pt x="82" y="429"/>
                  <a:pt x="72" y="454"/>
                </a:cubicBezTo>
                <a:cubicBezTo>
                  <a:pt x="71" y="456"/>
                  <a:pt x="72" y="459"/>
                  <a:pt x="74" y="460"/>
                </a:cubicBezTo>
                <a:cubicBezTo>
                  <a:pt x="112" y="480"/>
                  <a:pt x="154" y="491"/>
                  <a:pt x="197" y="491"/>
                </a:cubicBezTo>
                <a:cubicBezTo>
                  <a:pt x="217" y="491"/>
                  <a:pt x="236" y="489"/>
                  <a:pt x="256" y="484"/>
                </a:cubicBezTo>
                <a:cubicBezTo>
                  <a:pt x="258" y="484"/>
                  <a:pt x="259" y="482"/>
                  <a:pt x="259" y="480"/>
                </a:cubicBezTo>
                <a:cubicBezTo>
                  <a:pt x="259" y="438"/>
                  <a:pt x="260" y="406"/>
                  <a:pt x="262" y="396"/>
                </a:cubicBezTo>
                <a:cubicBezTo>
                  <a:pt x="280" y="401"/>
                  <a:pt x="335" y="413"/>
                  <a:pt x="345" y="413"/>
                </a:cubicBezTo>
                <a:cubicBezTo>
                  <a:pt x="346" y="413"/>
                  <a:pt x="347" y="413"/>
                  <a:pt x="347" y="413"/>
                </a:cubicBezTo>
                <a:cubicBezTo>
                  <a:pt x="355" y="413"/>
                  <a:pt x="374" y="413"/>
                  <a:pt x="378" y="391"/>
                </a:cubicBezTo>
                <a:cubicBezTo>
                  <a:pt x="381" y="380"/>
                  <a:pt x="380" y="370"/>
                  <a:pt x="379" y="364"/>
                </a:cubicBezTo>
                <a:cubicBezTo>
                  <a:pt x="379" y="362"/>
                  <a:pt x="378" y="360"/>
                  <a:pt x="378" y="360"/>
                </a:cubicBezTo>
                <a:cubicBezTo>
                  <a:pt x="379" y="356"/>
                  <a:pt x="382" y="352"/>
                  <a:pt x="384" y="348"/>
                </a:cubicBezTo>
                <a:cubicBezTo>
                  <a:pt x="386" y="344"/>
                  <a:pt x="387" y="342"/>
                  <a:pt x="388" y="339"/>
                </a:cubicBezTo>
                <a:cubicBezTo>
                  <a:pt x="388" y="337"/>
                  <a:pt x="387" y="333"/>
                  <a:pt x="386" y="330"/>
                </a:cubicBezTo>
                <a:cubicBezTo>
                  <a:pt x="389" y="327"/>
                  <a:pt x="393" y="323"/>
                  <a:pt x="394" y="319"/>
                </a:cubicBezTo>
                <a:cubicBezTo>
                  <a:pt x="394" y="315"/>
                  <a:pt x="392" y="310"/>
                  <a:pt x="390" y="305"/>
                </a:cubicBezTo>
                <a:cubicBezTo>
                  <a:pt x="390" y="305"/>
                  <a:pt x="390" y="305"/>
                  <a:pt x="390" y="304"/>
                </a:cubicBezTo>
                <a:cubicBezTo>
                  <a:pt x="390" y="303"/>
                  <a:pt x="390" y="299"/>
                  <a:pt x="390" y="294"/>
                </a:cubicBezTo>
                <a:cubicBezTo>
                  <a:pt x="396" y="293"/>
                  <a:pt x="406" y="291"/>
                  <a:pt x="409" y="289"/>
                </a:cubicBezTo>
                <a:cubicBezTo>
                  <a:pt x="415" y="286"/>
                  <a:pt x="419" y="277"/>
                  <a:pt x="419" y="272"/>
                </a:cubicBezTo>
                <a:cubicBezTo>
                  <a:pt x="419" y="270"/>
                  <a:pt x="418" y="270"/>
                  <a:pt x="407" y="250"/>
                </a:cubicBezTo>
                <a:close/>
                <a:moveTo>
                  <a:pt x="405" y="281"/>
                </a:moveTo>
                <a:cubicBezTo>
                  <a:pt x="403" y="282"/>
                  <a:pt x="393" y="284"/>
                  <a:pt x="385" y="286"/>
                </a:cubicBezTo>
                <a:cubicBezTo>
                  <a:pt x="383" y="286"/>
                  <a:pt x="381" y="288"/>
                  <a:pt x="381" y="290"/>
                </a:cubicBezTo>
                <a:cubicBezTo>
                  <a:pt x="380" y="305"/>
                  <a:pt x="380" y="306"/>
                  <a:pt x="380" y="307"/>
                </a:cubicBezTo>
                <a:cubicBezTo>
                  <a:pt x="381" y="308"/>
                  <a:pt x="381" y="308"/>
                  <a:pt x="382" y="310"/>
                </a:cubicBezTo>
                <a:cubicBezTo>
                  <a:pt x="384" y="314"/>
                  <a:pt x="385" y="316"/>
                  <a:pt x="384" y="317"/>
                </a:cubicBezTo>
                <a:cubicBezTo>
                  <a:pt x="384" y="319"/>
                  <a:pt x="381" y="322"/>
                  <a:pt x="377" y="325"/>
                </a:cubicBezTo>
                <a:cubicBezTo>
                  <a:pt x="375" y="326"/>
                  <a:pt x="375" y="329"/>
                  <a:pt x="376" y="331"/>
                </a:cubicBezTo>
                <a:cubicBezTo>
                  <a:pt x="377" y="334"/>
                  <a:pt x="378" y="337"/>
                  <a:pt x="378" y="338"/>
                </a:cubicBezTo>
                <a:cubicBezTo>
                  <a:pt x="378" y="339"/>
                  <a:pt x="377" y="342"/>
                  <a:pt x="375" y="344"/>
                </a:cubicBezTo>
                <a:cubicBezTo>
                  <a:pt x="373" y="348"/>
                  <a:pt x="371" y="353"/>
                  <a:pt x="369" y="357"/>
                </a:cubicBezTo>
                <a:cubicBezTo>
                  <a:pt x="369" y="359"/>
                  <a:pt x="369" y="362"/>
                  <a:pt x="369" y="365"/>
                </a:cubicBezTo>
                <a:cubicBezTo>
                  <a:pt x="370" y="371"/>
                  <a:pt x="371" y="379"/>
                  <a:pt x="369" y="389"/>
                </a:cubicBezTo>
                <a:cubicBezTo>
                  <a:pt x="366" y="401"/>
                  <a:pt x="359" y="404"/>
                  <a:pt x="347" y="404"/>
                </a:cubicBezTo>
                <a:cubicBezTo>
                  <a:pt x="347" y="404"/>
                  <a:pt x="346" y="404"/>
                  <a:pt x="345" y="404"/>
                </a:cubicBezTo>
                <a:cubicBezTo>
                  <a:pt x="335" y="403"/>
                  <a:pt x="271" y="389"/>
                  <a:pt x="261" y="386"/>
                </a:cubicBezTo>
                <a:cubicBezTo>
                  <a:pt x="259" y="386"/>
                  <a:pt x="257" y="386"/>
                  <a:pt x="256" y="387"/>
                </a:cubicBezTo>
                <a:cubicBezTo>
                  <a:pt x="250" y="394"/>
                  <a:pt x="249" y="449"/>
                  <a:pt x="250" y="476"/>
                </a:cubicBezTo>
                <a:cubicBezTo>
                  <a:pt x="193" y="488"/>
                  <a:pt x="133" y="480"/>
                  <a:pt x="83" y="454"/>
                </a:cubicBezTo>
                <a:cubicBezTo>
                  <a:pt x="93" y="426"/>
                  <a:pt x="105" y="373"/>
                  <a:pt x="89" y="307"/>
                </a:cubicBezTo>
                <a:cubicBezTo>
                  <a:pt x="87" y="299"/>
                  <a:pt x="79" y="292"/>
                  <a:pt x="68" y="282"/>
                </a:cubicBezTo>
                <a:cubicBezTo>
                  <a:pt x="44" y="260"/>
                  <a:pt x="9" y="227"/>
                  <a:pt x="9" y="167"/>
                </a:cubicBezTo>
                <a:cubicBezTo>
                  <a:pt x="9" y="119"/>
                  <a:pt x="22" y="82"/>
                  <a:pt x="47" y="56"/>
                </a:cubicBezTo>
                <a:cubicBezTo>
                  <a:pt x="77" y="25"/>
                  <a:pt x="127" y="9"/>
                  <a:pt x="193" y="9"/>
                </a:cubicBezTo>
                <a:cubicBezTo>
                  <a:pt x="252" y="9"/>
                  <a:pt x="298" y="27"/>
                  <a:pt x="331" y="61"/>
                </a:cubicBezTo>
                <a:cubicBezTo>
                  <a:pt x="357" y="88"/>
                  <a:pt x="364" y="117"/>
                  <a:pt x="365" y="120"/>
                </a:cubicBezTo>
                <a:cubicBezTo>
                  <a:pt x="367" y="130"/>
                  <a:pt x="370" y="147"/>
                  <a:pt x="370" y="158"/>
                </a:cubicBezTo>
                <a:cubicBezTo>
                  <a:pt x="370" y="165"/>
                  <a:pt x="367" y="174"/>
                  <a:pt x="365" y="180"/>
                </a:cubicBezTo>
                <a:cubicBezTo>
                  <a:pt x="363" y="185"/>
                  <a:pt x="363" y="187"/>
                  <a:pt x="363" y="189"/>
                </a:cubicBezTo>
                <a:cubicBezTo>
                  <a:pt x="364" y="198"/>
                  <a:pt x="380" y="224"/>
                  <a:pt x="399" y="255"/>
                </a:cubicBezTo>
                <a:cubicBezTo>
                  <a:pt x="403" y="263"/>
                  <a:pt x="408" y="271"/>
                  <a:pt x="409" y="273"/>
                </a:cubicBezTo>
                <a:cubicBezTo>
                  <a:pt x="409" y="275"/>
                  <a:pt x="406" y="280"/>
                  <a:pt x="405" y="28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l-PL" sz="1050" dirty="0"/>
              <a:t>§9 Rozporządzenia  </a:t>
            </a:r>
            <a:r>
              <a:rPr lang="pl-PL" sz="1050" dirty="0" err="1"/>
              <a:t>ws</a:t>
            </a:r>
            <a:r>
              <a:rPr lang="pl-PL" sz="1050" dirty="0"/>
              <a:t>. ewaluacji; </a:t>
            </a:r>
            <a:endParaRPr lang="pl-PL" sz="1050" dirty="0" smtClean="0"/>
          </a:p>
          <a:p>
            <a:r>
              <a:rPr lang="pl-PL" sz="1050" dirty="0" smtClean="0"/>
              <a:t>§</a:t>
            </a:r>
            <a:r>
              <a:rPr lang="pl-PL" sz="1050" dirty="0"/>
              <a:t>2 ust. 10 pkt 4. Rozporządzenia </a:t>
            </a:r>
            <a:r>
              <a:rPr lang="pl-PL" sz="1050" dirty="0" err="1"/>
              <a:t>ws</a:t>
            </a:r>
            <a:r>
              <a:rPr lang="pl-PL" sz="1050" dirty="0"/>
              <a:t>. </a:t>
            </a:r>
            <a:r>
              <a:rPr lang="pl-PL" sz="1050" dirty="0" smtClean="0"/>
              <a:t>POL-on</a:t>
            </a:r>
          </a:p>
          <a:p>
            <a:endParaRPr lang="pl-PL" sz="1050" b="1" dirty="0" smtClean="0"/>
          </a:p>
          <a:p>
            <a:r>
              <a:rPr lang="pl-PL" sz="1900" b="1" dirty="0" smtClean="0"/>
              <a:t>DANE PODSTAWOWE</a:t>
            </a:r>
          </a:p>
          <a:p>
            <a:endParaRPr lang="pl-PL" sz="1900" dirty="0" smtClean="0"/>
          </a:p>
          <a:p>
            <a:r>
              <a:rPr lang="pl-PL" sz="1900" dirty="0"/>
              <a:t>W sekcji dane podstawowe pojawiają się </a:t>
            </a:r>
            <a:r>
              <a:rPr lang="pl-PL" sz="1900" dirty="0" smtClean="0"/>
              <a:t>trzy </a:t>
            </a:r>
            <a:r>
              <a:rPr lang="pl-PL" sz="1900" dirty="0"/>
              <a:t>nowe </a:t>
            </a:r>
            <a:r>
              <a:rPr lang="pl-PL" sz="1900" dirty="0" smtClean="0"/>
              <a:t>pola</a:t>
            </a:r>
            <a:r>
              <a:rPr lang="pl-PL" sz="1900" dirty="0"/>
              <a:t> </a:t>
            </a:r>
            <a:r>
              <a:rPr lang="pl-PL" sz="1900" dirty="0" smtClean="0"/>
              <a:t>(typu </a:t>
            </a:r>
            <a:r>
              <a:rPr lang="pl-PL" sz="1900" dirty="0" err="1" smtClean="0"/>
              <a:t>checbox</a:t>
            </a:r>
            <a:r>
              <a:rPr lang="pl-PL" sz="1900" dirty="0" smtClean="0"/>
              <a:t>).</a:t>
            </a:r>
          </a:p>
          <a:p>
            <a:endParaRPr lang="pl-PL" sz="1900" dirty="0"/>
          </a:p>
          <a:p>
            <a:r>
              <a:rPr lang="pl-PL" sz="1900" dirty="0"/>
              <a:t>Obecnie lista czasopism podpięta do wersji demo aplikacji PBN zawiera nadal jedynie rekordy z listy „czteroletniej</a:t>
            </a:r>
            <a:r>
              <a:rPr lang="pl-PL" sz="1900" dirty="0" smtClean="0"/>
              <a:t>”. </a:t>
            </a:r>
            <a:endParaRPr lang="pl-PL" sz="1900" dirty="0"/>
          </a:p>
          <a:p>
            <a:endParaRPr lang="pl-PL" sz="1900" dirty="0" smtClean="0"/>
          </a:p>
          <a:p>
            <a:r>
              <a:rPr lang="pl-PL" sz="1900" dirty="0" smtClean="0"/>
              <a:t>Prace nad scaleniem </a:t>
            </a:r>
            <a:r>
              <a:rPr lang="pl-PL" sz="1900" dirty="0"/>
              <a:t>dwóch list i w przypadku czasopism znajdujących się zarówno na liście czteroletniej jak i na nowym </a:t>
            </a:r>
            <a:r>
              <a:rPr lang="pl-PL" sz="1900" dirty="0" smtClean="0"/>
              <a:t>wykazie.</a:t>
            </a:r>
          </a:p>
          <a:p>
            <a:endParaRPr lang="pl-PL" sz="1900" dirty="0"/>
          </a:p>
          <a:p>
            <a:r>
              <a:rPr lang="pl-PL" sz="1900" dirty="0"/>
              <a:t>W nowej wersji wyłączona zostaje możliwość ręcznego ujednolicania czasopism. </a:t>
            </a: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68" y="239923"/>
            <a:ext cx="1490809" cy="395221"/>
          </a:xfrm>
          <a:prstGeom prst="rect">
            <a:avLst/>
          </a:prstGeom>
        </p:spPr>
      </p:pic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1863212" y="106143"/>
            <a:ext cx="10515600" cy="1325563"/>
          </a:xfrm>
        </p:spPr>
        <p:txBody>
          <a:bodyPr>
            <a:normAutofit/>
          </a:bodyPr>
          <a:lstStyle/>
          <a:p>
            <a:r>
              <a:rPr lang="pl-PL" dirty="0"/>
              <a:t>Artykuł naukowy </a:t>
            </a:r>
            <a:r>
              <a:rPr lang="pl-PL" dirty="0" smtClean="0"/>
              <a:t>1/4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2504" y="902704"/>
            <a:ext cx="7477957" cy="5443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16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2387</TotalTime>
  <Words>865</Words>
  <Application>Microsoft Office PowerPoint</Application>
  <PresentationFormat>Panoramiczny</PresentationFormat>
  <Paragraphs>155</Paragraphs>
  <Slides>35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35</vt:i4>
      </vt:variant>
    </vt:vector>
  </HeadingPairs>
  <TitlesOfParts>
    <vt:vector size="40" baseType="lpstr">
      <vt:lpstr>Arial</vt:lpstr>
      <vt:lpstr>Calibri</vt:lpstr>
      <vt:lpstr>Calibri Light</vt:lpstr>
      <vt:lpstr>Wingdings</vt:lpstr>
      <vt:lpstr>Motyw pakietu Office</vt:lpstr>
      <vt:lpstr>Prezentacja programu PowerPoint</vt:lpstr>
      <vt:lpstr>Agenda</vt:lpstr>
      <vt:lpstr>Duża skala zmian – czas na wersje 2.0</vt:lpstr>
      <vt:lpstr>Prezentacja programu PowerPoint</vt:lpstr>
      <vt:lpstr>Obecnie prowadzone prace 1/2</vt:lpstr>
      <vt:lpstr>Prezentacja programu PowerPoint</vt:lpstr>
      <vt:lpstr>Obecnie prowadzone prace 2/2</vt:lpstr>
      <vt:lpstr>Zmiany w Module Sprawozdawczym PBN</vt:lpstr>
      <vt:lpstr>Artykuł naukowy 1/4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Pozostałe zmiany…</vt:lpstr>
      <vt:lpstr>Prezentacja programu PowerPoint</vt:lpstr>
      <vt:lpstr>Prezentacja programu PowerPoint</vt:lpstr>
      <vt:lpstr>PBN 2.0 „CORE”</vt:lpstr>
      <vt:lpstr>PBN 2.0 Wyszukiwarka</vt:lpstr>
      <vt:lpstr>PBN 2.0 Dodawanie obiektów</vt:lpstr>
      <vt:lpstr>PBN 2.0 Dodawanie obiektów</vt:lpstr>
      <vt:lpstr>PBN 2.0 Dodawanie publikacji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Nowe procesy</vt:lpstr>
      <vt:lpstr>Harmonogram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Małgorzata Paszkowska</dc:creator>
  <cp:lastModifiedBy>Małgorzata Paszkowska</cp:lastModifiedBy>
  <cp:revision>190</cp:revision>
  <dcterms:created xsi:type="dcterms:W3CDTF">2019-03-01T13:29:20Z</dcterms:created>
  <dcterms:modified xsi:type="dcterms:W3CDTF">2019-09-12T06:31:52Z</dcterms:modified>
</cp:coreProperties>
</file>